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560" r:id="rId2"/>
    <p:sldId id="592" r:id="rId3"/>
    <p:sldId id="572" r:id="rId4"/>
    <p:sldId id="590" r:id="rId5"/>
    <p:sldId id="582" r:id="rId6"/>
    <p:sldId id="578" r:id="rId7"/>
    <p:sldId id="576" r:id="rId8"/>
    <p:sldId id="573" r:id="rId9"/>
    <p:sldId id="569" r:id="rId10"/>
    <p:sldId id="574" r:id="rId11"/>
    <p:sldId id="589" r:id="rId12"/>
    <p:sldId id="591" r:id="rId13"/>
    <p:sldId id="585" r:id="rId14"/>
    <p:sldId id="438" r:id="rId15"/>
  </p:sldIdLst>
  <p:sldSz cx="13004800" cy="9753600"/>
  <p:notesSz cx="6811963" cy="9942513"/>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Uhlin" initials="LU" lastIdx="1" clrIdx="0"/>
  <p:cmAuthor id="1" name="Clyde Lange" initials="C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114"/>
    <a:srgbClr val="000000"/>
    <a:srgbClr val="500000"/>
    <a:srgbClr val="ADCAB8"/>
    <a:srgbClr val="9C610B"/>
    <a:srgbClr val="944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7266" autoAdjust="0"/>
  </p:normalViewPr>
  <p:slideViewPr>
    <p:cSldViewPr snapToGrid="0">
      <p:cViewPr varScale="1">
        <p:scale>
          <a:sx n="89" d="100"/>
          <a:sy n="89" d="100"/>
        </p:scale>
        <p:origin x="2000" y="176"/>
      </p:cViewPr>
      <p:guideLst>
        <p:guide orient="horz" pos="3072"/>
        <p:guide pos="4096"/>
      </p:guideLst>
    </p:cSldViewPr>
  </p:slideViewPr>
  <p:notesTextViewPr>
    <p:cViewPr>
      <p:scale>
        <a:sx n="100" d="100"/>
        <a:sy n="100" d="100"/>
      </p:scale>
      <p:origin x="0" y="0"/>
    </p:cViewPr>
  </p:notesTextViewPr>
  <p:sorterViewPr>
    <p:cViewPr>
      <p:scale>
        <a:sx n="46" d="100"/>
        <a:sy n="46" d="100"/>
      </p:scale>
      <p:origin x="0" y="816"/>
    </p:cViewPr>
  </p:sorterViewPr>
  <p:notesViewPr>
    <p:cSldViewPr snapToGrid="0">
      <p:cViewPr varScale="1">
        <p:scale>
          <a:sx n="88" d="100"/>
          <a:sy n="88" d="100"/>
        </p:scale>
        <p:origin x="2680" y="17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2382" cy="499033"/>
          </a:xfrm>
          <a:prstGeom prst="rect">
            <a:avLst/>
          </a:prstGeom>
        </p:spPr>
        <p:txBody>
          <a:bodyPr vert="horz" lIns="91595" tIns="45798" rIns="91595" bIns="45798" rtlCol="0"/>
          <a:lstStyle>
            <a:lvl1pPr algn="l">
              <a:defRPr sz="1200"/>
            </a:lvl1pPr>
          </a:lstStyle>
          <a:p>
            <a:endParaRPr lang="sv-SE"/>
          </a:p>
        </p:txBody>
      </p:sp>
      <p:sp>
        <p:nvSpPr>
          <p:cNvPr id="3" name="Platshållare för datum 2"/>
          <p:cNvSpPr>
            <a:spLocks noGrp="1"/>
          </p:cNvSpPr>
          <p:nvPr>
            <p:ph type="dt" sz="quarter" idx="1"/>
          </p:nvPr>
        </p:nvSpPr>
        <p:spPr>
          <a:xfrm>
            <a:off x="3857991" y="0"/>
            <a:ext cx="2952382" cy="499033"/>
          </a:xfrm>
          <a:prstGeom prst="rect">
            <a:avLst/>
          </a:prstGeom>
        </p:spPr>
        <p:txBody>
          <a:bodyPr vert="horz" lIns="91595" tIns="45798" rIns="91595" bIns="45798" rtlCol="0"/>
          <a:lstStyle>
            <a:lvl1pPr algn="r">
              <a:defRPr sz="1200"/>
            </a:lvl1pPr>
          </a:lstStyle>
          <a:p>
            <a:fld id="{D93B15A9-6F7D-3748-A027-691BC6DC8A02}" type="datetimeFigureOut">
              <a:rPr lang="sv-SE" smtClean="0"/>
              <a:t>2021-12-06</a:t>
            </a:fld>
            <a:endParaRPr lang="sv-SE"/>
          </a:p>
        </p:txBody>
      </p:sp>
      <p:sp>
        <p:nvSpPr>
          <p:cNvPr id="4" name="Platshållare för sidfot 3"/>
          <p:cNvSpPr>
            <a:spLocks noGrp="1"/>
          </p:cNvSpPr>
          <p:nvPr>
            <p:ph type="ftr" sz="quarter" idx="2"/>
          </p:nvPr>
        </p:nvSpPr>
        <p:spPr>
          <a:xfrm>
            <a:off x="0" y="9443481"/>
            <a:ext cx="2952382" cy="499033"/>
          </a:xfrm>
          <a:prstGeom prst="rect">
            <a:avLst/>
          </a:prstGeom>
        </p:spPr>
        <p:txBody>
          <a:bodyPr vert="horz" lIns="91595" tIns="45798" rIns="91595" bIns="45798" rtlCol="0" anchor="b"/>
          <a:lstStyle>
            <a:lvl1pPr algn="l">
              <a:defRPr sz="1200"/>
            </a:lvl1pPr>
          </a:lstStyle>
          <a:p>
            <a:endParaRPr lang="sv-SE"/>
          </a:p>
        </p:txBody>
      </p:sp>
      <p:sp>
        <p:nvSpPr>
          <p:cNvPr id="5" name="Platshållare för bildnummer 4"/>
          <p:cNvSpPr>
            <a:spLocks noGrp="1"/>
          </p:cNvSpPr>
          <p:nvPr>
            <p:ph type="sldNum" sz="quarter" idx="3"/>
          </p:nvPr>
        </p:nvSpPr>
        <p:spPr>
          <a:xfrm>
            <a:off x="3857991" y="9443481"/>
            <a:ext cx="2952382" cy="499033"/>
          </a:xfrm>
          <a:prstGeom prst="rect">
            <a:avLst/>
          </a:prstGeom>
        </p:spPr>
        <p:txBody>
          <a:bodyPr vert="horz" lIns="91595" tIns="45798" rIns="91595" bIns="45798" rtlCol="0" anchor="b"/>
          <a:lstStyle>
            <a:lvl1pPr algn="r">
              <a:defRPr sz="1200"/>
            </a:lvl1pPr>
          </a:lstStyle>
          <a:p>
            <a:fld id="{122E2AE9-0867-CB43-9706-0B6BAA45B3ED}" type="slidenum">
              <a:rPr lang="sv-SE" smtClean="0"/>
              <a:t>‹#›</a:t>
            </a:fld>
            <a:endParaRPr lang="sv-SE"/>
          </a:p>
        </p:txBody>
      </p:sp>
    </p:spTree>
    <p:extLst>
      <p:ext uri="{BB962C8B-B14F-4D97-AF65-F5344CB8AC3E}">
        <p14:creationId xmlns:p14="http://schemas.microsoft.com/office/powerpoint/2010/main" val="1650634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20750" y="746125"/>
            <a:ext cx="4970463" cy="3727450"/>
          </a:xfrm>
          <a:prstGeom prst="rect">
            <a:avLst/>
          </a:prstGeom>
        </p:spPr>
        <p:txBody>
          <a:bodyPr lIns="91595" tIns="45798" rIns="91595" bIns="45798"/>
          <a:lstStyle/>
          <a:p>
            <a:endParaRPr/>
          </a:p>
        </p:txBody>
      </p:sp>
      <p:sp>
        <p:nvSpPr>
          <p:cNvPr id="117" name="Shape 117"/>
          <p:cNvSpPr>
            <a:spLocks noGrp="1"/>
          </p:cNvSpPr>
          <p:nvPr>
            <p:ph type="body" sz="quarter" idx="1"/>
          </p:nvPr>
        </p:nvSpPr>
        <p:spPr>
          <a:xfrm>
            <a:off x="908263" y="4722694"/>
            <a:ext cx="4995439" cy="4474131"/>
          </a:xfrm>
          <a:prstGeom prst="rect">
            <a:avLst/>
          </a:prstGeom>
        </p:spPr>
        <p:txBody>
          <a:bodyPr lIns="91595" tIns="45798" rIns="91595" bIns="45798"/>
          <a:lstStyle/>
          <a:p>
            <a:endParaRPr/>
          </a:p>
        </p:txBody>
      </p:sp>
    </p:spTree>
    <p:extLst>
      <p:ext uri="{BB962C8B-B14F-4D97-AF65-F5344CB8AC3E}">
        <p14:creationId xmlns:p14="http://schemas.microsoft.com/office/powerpoint/2010/main" val="2721252402"/>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027318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v1">
    <p:spTree>
      <p:nvGrpSpPr>
        <p:cNvPr id="1" name=""/>
        <p:cNvGrpSpPr/>
        <p:nvPr/>
      </p:nvGrpSpPr>
      <p:grpSpPr>
        <a:xfrm>
          <a:off x="0" y="0"/>
          <a:ext cx="0" cy="0"/>
          <a:chOff x="0" y="0"/>
          <a:chExt cx="0" cy="0"/>
        </a:xfrm>
      </p:grpSpPr>
      <p:pic>
        <p:nvPicPr>
          <p:cNvPr id="13" name="Bildobjekt 12"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pic>
        <p:nvPicPr>
          <p:cNvPr id="5" name="Bildobjekt 4"/>
          <p:cNvPicPr>
            <a:picLocks noChangeAspect="1"/>
          </p:cNvPicPr>
          <p:nvPr userDrawn="1"/>
        </p:nvPicPr>
        <p:blipFill>
          <a:blip r:embed="rId3"/>
          <a:stretch>
            <a:fillRect/>
          </a:stretch>
        </p:blipFill>
        <p:spPr>
          <a:xfrm>
            <a:off x="5731124" y="2083774"/>
            <a:ext cx="7273677" cy="1872000"/>
          </a:xfrm>
          <a:prstGeom prst="rect">
            <a:avLst/>
          </a:prstGeom>
        </p:spPr>
      </p:pic>
      <p:sp>
        <p:nvSpPr>
          <p:cNvPr id="6" name="Shape 124"/>
          <p:cNvSpPr>
            <a:spLocks noGrp="1"/>
          </p:cNvSpPr>
          <p:nvPr>
            <p:ph type="title" hasCustomPrompt="1"/>
          </p:nvPr>
        </p:nvSpPr>
        <p:spPr>
          <a:xfrm>
            <a:off x="7653367" y="2342559"/>
            <a:ext cx="4813301"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7" name="Rak 6"/>
          <p:cNvCxnSpPr/>
          <p:nvPr userDrawn="1"/>
        </p:nvCxnSpPr>
        <p:spPr>
          <a:xfrm>
            <a:off x="7653368" y="3177247"/>
            <a:ext cx="513122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8" name="Platshållare för text 7"/>
          <p:cNvSpPr>
            <a:spLocks noGrp="1"/>
          </p:cNvSpPr>
          <p:nvPr>
            <p:ph type="body" sz="quarter" idx="10" hasCustomPrompt="1"/>
          </p:nvPr>
        </p:nvSpPr>
        <p:spPr>
          <a:xfrm>
            <a:off x="7654180" y="3316694"/>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2" name="Bildobjekt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16450" y="2376846"/>
            <a:ext cx="1031849" cy="1267628"/>
          </a:xfrm>
          <a:prstGeom prst="rect">
            <a:avLst/>
          </a:prstGeom>
        </p:spPr>
      </p:pic>
      <p:pic>
        <p:nvPicPr>
          <p:cNvPr id="11" name="Bildobjekt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1225187986"/>
      </p:ext>
    </p:extLst>
  </p:cSld>
  <p:clrMapOvr>
    <a:masterClrMapping/>
  </p:clrMapOvr>
  <p:transition spd="med"/>
  <p:extLst>
    <p:ext uri="{DCECCB84-F9BA-43D5-87BE-67443E8EF086}">
      <p15:sldGuideLst xmlns:p15="http://schemas.microsoft.com/office/powerpoint/2012/main">
        <p15:guide id="1" orient="horz"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bild utan text">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219075" y="219075"/>
            <a:ext cx="12563475" cy="9312275"/>
          </a:xfrm>
          <a:solidFill>
            <a:schemeClr val="accent5"/>
          </a:solidFill>
        </p:spPr>
        <p:txBody>
          <a:bodyPr/>
          <a:lstStyle/>
          <a:p>
            <a:r>
              <a:rPr lang="sv-SE"/>
              <a:t>Klicka på ikonen för att lägga till en bild</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Platshållare för bild 3"/>
          <p:cNvSpPr>
            <a:spLocks noGrp="1"/>
          </p:cNvSpPr>
          <p:nvPr>
            <p:ph type="pic" sz="quarter" idx="11" hasCustomPrompt="1"/>
          </p:nvPr>
        </p:nvSpPr>
        <p:spPr>
          <a:xfrm>
            <a:off x="219074" y="219075"/>
            <a:ext cx="12561889" cy="9312275"/>
          </a:xfrm>
          <a:solidFill>
            <a:schemeClr val="accent5"/>
          </a:solidFill>
        </p:spPr>
        <p:txBody>
          <a:bodyPr vert="horz"/>
          <a:lstStyle>
            <a:lvl1pPr marL="252000" marR="0" indent="-252000" algn="l" defTabSz="584170" rtl="0" eaLnBrk="1" fontAlgn="auto" latinLnBrk="0" hangingPunct="1">
              <a:lnSpc>
                <a:spcPct val="100000"/>
              </a:lnSpc>
              <a:spcBef>
                <a:spcPts val="1200"/>
              </a:spcBef>
              <a:spcAft>
                <a:spcPts val="0"/>
              </a:spcAft>
              <a:buClrTx/>
              <a:buSzPct val="75000"/>
              <a:buFontTx/>
              <a:buChar char="•"/>
              <a:tabLst/>
              <a:defRPr/>
            </a:lvl1pPr>
          </a:lstStyle>
          <a:p>
            <a:r>
              <a:rPr lang="sv-SE" dirty="0"/>
              <a:t>Lägg till bakgrundsbild genom att dra en bild hit.</a:t>
            </a:r>
          </a:p>
        </p:txBody>
      </p:sp>
      <p:sp>
        <p:nvSpPr>
          <p:cNvPr id="9" name="Shape 202"/>
          <p:cNvSpPr/>
          <p:nvPr userDrawn="1"/>
        </p:nvSpPr>
        <p:spPr>
          <a:xfrm>
            <a:off x="1270001" y="4819780"/>
            <a:ext cx="10464801" cy="1130301"/>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oAutofit/>
          </a:bodyPr>
          <a:lstStyle/>
          <a:p>
            <a:pPr>
              <a:defRPr sz="3200"/>
            </a:pPr>
            <a:r>
              <a:rPr sz="4000" dirty="0"/>
              <a:t> </a:t>
            </a:r>
          </a:p>
        </p:txBody>
      </p:sp>
      <p:sp>
        <p:nvSpPr>
          <p:cNvPr id="5" name="Rubrik 4"/>
          <p:cNvSpPr>
            <a:spLocks noGrp="1"/>
          </p:cNvSpPr>
          <p:nvPr>
            <p:ph type="title" hasCustomPrompt="1"/>
          </p:nvPr>
        </p:nvSpPr>
        <p:spPr>
          <a:xfrm>
            <a:off x="1270800" y="1310626"/>
            <a:ext cx="10465200" cy="3761510"/>
          </a:xfrm>
        </p:spPr>
        <p:txBody>
          <a:bodyPr vert="horz" bIns="50400" anchor="b">
            <a:noAutofit/>
          </a:bodyPr>
          <a:lstStyle>
            <a:lvl1pPr algn="ctr">
              <a:lnSpc>
                <a:spcPts val="12500"/>
              </a:lnSpc>
              <a:defRPr sz="11900" cap="all" baseline="0">
                <a:solidFill>
                  <a:schemeClr val="bg1"/>
                </a:solidFill>
              </a:defRPr>
            </a:lvl1pPr>
          </a:lstStyle>
          <a:p>
            <a:r>
              <a:rPr lang="sv-SE" dirty="0"/>
              <a:t>LÄGG TILL</a:t>
            </a:r>
            <a:br>
              <a:rPr lang="sv-SE" dirty="0"/>
            </a:br>
            <a:r>
              <a:rPr lang="sv-SE" dirty="0"/>
              <a:t>RUBRIK HÄR</a:t>
            </a:r>
          </a:p>
        </p:txBody>
      </p:sp>
      <p:sp>
        <p:nvSpPr>
          <p:cNvPr id="8" name="Platshållare för text 7"/>
          <p:cNvSpPr>
            <a:spLocks noGrp="1"/>
          </p:cNvSpPr>
          <p:nvPr>
            <p:ph type="body" sz="quarter" idx="12" hasCustomPrompt="1"/>
          </p:nvPr>
        </p:nvSpPr>
        <p:spPr>
          <a:xfrm>
            <a:off x="1270001" y="5247293"/>
            <a:ext cx="10466388" cy="2549525"/>
          </a:xfrm>
        </p:spPr>
        <p:txBody>
          <a:bodyPr vert="horz">
            <a:normAutofit/>
          </a:bodyPr>
          <a:lstStyle>
            <a:lvl1pPr marL="0" indent="0" algn="ctr">
              <a:spcBef>
                <a:spcPts val="0"/>
              </a:spcBef>
              <a:buNone/>
              <a:defRPr sz="4000" baseline="0">
                <a:solidFill>
                  <a:srgbClr val="FFFFFF"/>
                </a:solidFill>
                <a:latin typeface="Times New Roman"/>
              </a:defRPr>
            </a:lvl1pPr>
          </a:lstStyle>
          <a:p>
            <a:pPr lvl="0"/>
            <a:r>
              <a:rPr lang="sv-SE" dirty="0"/>
              <a:t>Klicka här för att lägga till text</a:t>
            </a:r>
          </a:p>
        </p:txBody>
      </p:sp>
    </p:spTree>
    <p:extLst>
      <p:ext uri="{BB962C8B-B14F-4D97-AF65-F5344CB8AC3E}">
        <p14:creationId xmlns:p14="http://schemas.microsoft.com/office/powerpoint/2010/main" val="40448238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 + text">
    <p:spTree>
      <p:nvGrpSpPr>
        <p:cNvPr id="1" name=""/>
        <p:cNvGrpSpPr/>
        <p:nvPr/>
      </p:nvGrpSpPr>
      <p:grpSpPr>
        <a:xfrm>
          <a:off x="0" y="0"/>
          <a:ext cx="0" cy="0"/>
          <a:chOff x="0" y="0"/>
          <a:chExt cx="0" cy="0"/>
        </a:xfrm>
      </p:grpSpPr>
      <p:sp>
        <p:nvSpPr>
          <p:cNvPr id="11" name="Shape 11"/>
          <p:cNvSpPr>
            <a:spLocks noGrp="1"/>
          </p:cNvSpPr>
          <p:nvPr>
            <p:ph type="title"/>
          </p:nvPr>
        </p:nvSpPr>
        <p:spPr>
          <a:xfrm>
            <a:off x="1800000" y="1080000"/>
            <a:ext cx="9360000" cy="2286000"/>
          </a:xfrm>
          <a:prstGeom prst="rect">
            <a:avLst/>
          </a:prstGeom>
        </p:spPr>
        <p:txBody>
          <a:bodyPr bIns="359982" anchor="b">
            <a:noAutofit/>
          </a:bodyPr>
          <a:lstStyle>
            <a:lvl1pPr algn="l">
              <a:defRPr sz="6000" b="0" i="0">
                <a:solidFill>
                  <a:schemeClr val="accent1"/>
                </a:solidFill>
                <a:latin typeface="Times New Roman"/>
                <a:cs typeface="Times New Roman"/>
              </a:defRPr>
            </a:lvl1pPr>
          </a:lstStyle>
          <a:p>
            <a:r>
              <a:rPr lang="sv-SE"/>
              <a:t>Klicka här för att ändra mall för rubrikformat</a:t>
            </a:r>
            <a:endParaRPr dirty="0"/>
          </a:p>
        </p:txBody>
      </p:sp>
      <p:sp>
        <p:nvSpPr>
          <p:cNvPr id="12" name="Shape 12"/>
          <p:cNvSpPr>
            <a:spLocks noGrp="1"/>
          </p:cNvSpPr>
          <p:nvPr>
            <p:ph type="body" sz="quarter" idx="1" hasCustomPrompt="1"/>
          </p:nvPr>
        </p:nvSpPr>
        <p:spPr>
          <a:xfrm>
            <a:off x="1800000" y="3380925"/>
            <a:ext cx="9360000" cy="5835600"/>
          </a:xfrm>
          <a:prstGeom prst="rect">
            <a:avLst/>
          </a:prstGeom>
        </p:spPr>
        <p:txBody>
          <a:bodyPr anchor="t">
            <a:noAutofit/>
          </a:bodyPr>
          <a:lstStyle>
            <a:lvl1pPr marL="252000" marR="0" indent="-252000" algn="l" defTabSz="584170" rtl="0" eaLnBrk="1" fontAlgn="auto" latinLnBrk="0" hangingPunct="1">
              <a:lnSpc>
                <a:spcPct val="110000"/>
              </a:lnSpc>
              <a:spcBef>
                <a:spcPts val="1200"/>
              </a:spcBef>
              <a:spcAft>
                <a:spcPts val="0"/>
              </a:spcAft>
              <a:buClr>
                <a:schemeClr val="accent1"/>
              </a:buClr>
              <a:buSzTx/>
              <a:buFont typeface="Arial"/>
              <a:buChar char="•"/>
              <a:tabLst/>
              <a:defRPr sz="2800" b="0" i="0" baseline="0">
                <a:latin typeface="Arial"/>
                <a:cs typeface="Arial"/>
              </a:defRPr>
            </a:lvl1pPr>
            <a:lvl2pPr marL="504000" marR="0" indent="-252000" algn="l" defTabSz="584170" rtl="0" eaLnBrk="1" fontAlgn="auto" latinLnBrk="0" hangingPunct="1">
              <a:lnSpc>
                <a:spcPct val="110000"/>
              </a:lnSpc>
              <a:spcBef>
                <a:spcPts val="0"/>
              </a:spcBef>
              <a:spcAft>
                <a:spcPts val="0"/>
              </a:spcAft>
              <a:buClr>
                <a:schemeClr val="accent1"/>
              </a:buClr>
              <a:buSzTx/>
              <a:buFont typeface=".HelveticaNeueDeskInterface-Regular" charset="-120"/>
              <a:buChar char="-"/>
              <a:tabLst/>
              <a:defRPr sz="2800"/>
            </a:lvl2pPr>
            <a:lvl3pPr marL="756000" indent="-252000" algn="l">
              <a:spcBef>
                <a:spcPts val="0"/>
              </a:spcBef>
              <a:buSzTx/>
              <a:buFont typeface=".HelveticaNeueDeskInterface-Regular" charset="-120"/>
              <a:buChar char="-"/>
              <a:defRPr sz="2800"/>
            </a:lvl3pPr>
            <a:lvl4pPr marL="1008000" indent="-252000" algn="l">
              <a:spcBef>
                <a:spcPts val="0"/>
              </a:spcBef>
              <a:buSzTx/>
              <a:buFont typeface=".HelveticaNeueDeskInterface-Regular" charset="-120"/>
              <a:buChar char="-"/>
              <a:defRPr sz="2800"/>
            </a:lvl4pPr>
            <a:lvl5pPr marL="1260000" indent="-252000" algn="l">
              <a:spcBef>
                <a:spcPts val="0"/>
              </a:spcBef>
              <a:buSzTx/>
              <a:buFont typeface=".HelveticaNeueDeskInterface-Regular" charset="-120"/>
              <a:buChar char="-"/>
              <a:defRPr sz="2800" baseline="0"/>
            </a:lvl5pPr>
            <a:lvl6pPr marL="1512000" indent="-252000">
              <a:spcBef>
                <a:spcPts val="0"/>
              </a:spcBef>
              <a:buClr>
                <a:schemeClr val="accent1"/>
              </a:buClr>
              <a:buSzPct val="100000"/>
              <a:buFont typeface=".HelveticaNeueDeskInterface-Regular" charset="-120"/>
              <a:buChar char="-"/>
              <a:defRPr sz="2800" b="0" i="0">
                <a:latin typeface="Arial" charset="0"/>
                <a:ea typeface="Arial" charset="0"/>
                <a:cs typeface="Arial" charset="0"/>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p:txBody>
      </p:sp>
    </p:spTree>
    <p:extLst>
      <p:ext uri="{BB962C8B-B14F-4D97-AF65-F5344CB8AC3E}">
        <p14:creationId xmlns:p14="http://schemas.microsoft.com/office/powerpoint/2010/main" val="278568522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 + text mö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048BD3-57F6-8C48-B3C6-2B020CC6A10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p:nvPr>
        </p:nvSpPr>
        <p:spPr>
          <a:xfrm>
            <a:off x="1800000" y="1080000"/>
            <a:ext cx="9360000" cy="2286000"/>
          </a:xfrm>
          <a:prstGeom prst="rect">
            <a:avLst/>
          </a:prstGeom>
        </p:spPr>
        <p:txBody>
          <a:bodyPr bIns="359982" anchor="b">
            <a:noAutofit/>
          </a:bodyPr>
          <a:lstStyle>
            <a:lvl1pPr algn="l">
              <a:defRPr sz="6000" b="0" i="0">
                <a:solidFill>
                  <a:schemeClr val="bg1"/>
                </a:solidFill>
                <a:latin typeface="Times New Roman"/>
                <a:cs typeface="Times New Roman"/>
              </a:defRPr>
            </a:lvl1pPr>
          </a:lstStyle>
          <a:p>
            <a:r>
              <a:rPr lang="sv-SE"/>
              <a:t>Klicka här för att ändra mall för rubrikformat</a:t>
            </a:r>
            <a:endParaRPr dirty="0"/>
          </a:p>
        </p:txBody>
      </p:sp>
      <p:sp>
        <p:nvSpPr>
          <p:cNvPr id="12" name="Shape 12"/>
          <p:cNvSpPr>
            <a:spLocks noGrp="1"/>
          </p:cNvSpPr>
          <p:nvPr>
            <p:ph type="body" sz="quarter" idx="1" hasCustomPrompt="1"/>
          </p:nvPr>
        </p:nvSpPr>
        <p:spPr>
          <a:xfrm>
            <a:off x="1800000" y="3380925"/>
            <a:ext cx="9360000" cy="5835600"/>
          </a:xfrm>
          <a:prstGeom prst="rect">
            <a:avLst/>
          </a:prstGeom>
        </p:spPr>
        <p:txBody>
          <a:bodyPr anchor="t">
            <a:noAutofit/>
          </a:bodyPr>
          <a:lstStyle>
            <a:lvl1pPr marL="252000" marR="0" indent="-252000" algn="l" defTabSz="584170" rtl="0" eaLnBrk="1" fontAlgn="auto" latinLnBrk="0" hangingPunct="1">
              <a:lnSpc>
                <a:spcPct val="110000"/>
              </a:lnSpc>
              <a:spcBef>
                <a:spcPts val="1200"/>
              </a:spcBef>
              <a:spcAft>
                <a:spcPts val="0"/>
              </a:spcAft>
              <a:buClr>
                <a:schemeClr val="accent6"/>
              </a:buClr>
              <a:buSzTx/>
              <a:buFont typeface="Arial"/>
              <a:buChar char="•"/>
              <a:tabLst/>
              <a:defRPr sz="2800" b="0" i="0" baseline="0">
                <a:solidFill>
                  <a:schemeClr val="bg1"/>
                </a:solidFill>
                <a:latin typeface="Arial"/>
                <a:cs typeface="Arial"/>
              </a:defRPr>
            </a:lvl1pPr>
            <a:lvl2pPr marL="504000" marR="0" indent="-252000" algn="l" defTabSz="584170" rtl="0" eaLnBrk="1" fontAlgn="auto" latinLnBrk="0" hangingPunct="1">
              <a:lnSpc>
                <a:spcPct val="110000"/>
              </a:lnSpc>
              <a:spcBef>
                <a:spcPts val="0"/>
              </a:spcBef>
              <a:spcAft>
                <a:spcPts val="0"/>
              </a:spcAft>
              <a:buClr>
                <a:schemeClr val="accent6"/>
              </a:buClr>
              <a:buSzTx/>
              <a:buFont typeface=".HelveticaNeueDeskInterface-Regular" charset="-120"/>
              <a:buChar char="-"/>
              <a:tabLst/>
              <a:defRPr sz="2800">
                <a:solidFill>
                  <a:schemeClr val="bg1"/>
                </a:solidFill>
              </a:defRPr>
            </a:lvl2pPr>
            <a:lvl3pPr marL="756000" indent="-252000" algn="l">
              <a:spcBef>
                <a:spcPts val="0"/>
              </a:spcBef>
              <a:buClr>
                <a:schemeClr val="accent6"/>
              </a:buClr>
              <a:buSzTx/>
              <a:buFont typeface=".HelveticaNeueDeskInterface-Regular" charset="-120"/>
              <a:buChar char="-"/>
              <a:defRPr sz="2800">
                <a:solidFill>
                  <a:schemeClr val="bg1"/>
                </a:solidFill>
              </a:defRPr>
            </a:lvl3pPr>
            <a:lvl4pPr marL="1008000" indent="-252000" algn="l">
              <a:spcBef>
                <a:spcPts val="0"/>
              </a:spcBef>
              <a:buClr>
                <a:schemeClr val="accent6"/>
              </a:buClr>
              <a:buSzTx/>
              <a:buFont typeface=".HelveticaNeueDeskInterface-Regular" charset="-120"/>
              <a:buChar char="-"/>
              <a:defRPr sz="2800">
                <a:solidFill>
                  <a:schemeClr val="bg1"/>
                </a:solidFill>
              </a:defRPr>
            </a:lvl4pPr>
            <a:lvl5pPr marL="1260000" indent="-252000" algn="l">
              <a:spcBef>
                <a:spcPts val="0"/>
              </a:spcBef>
              <a:buClr>
                <a:schemeClr val="accent6"/>
              </a:buClr>
              <a:buSzTx/>
              <a:buFont typeface=".HelveticaNeueDeskInterface-Regular" charset="-120"/>
              <a:buChar char="-"/>
              <a:defRPr sz="2800" baseline="0">
                <a:solidFill>
                  <a:schemeClr val="bg1"/>
                </a:solidFill>
              </a:defRPr>
            </a:lvl5pPr>
            <a:lvl6pPr marL="1512000" indent="-252000">
              <a:spcBef>
                <a:spcPts val="0"/>
              </a:spcBef>
              <a:buClr>
                <a:schemeClr val="accent6"/>
              </a:buClr>
              <a:buSzPct val="100000"/>
              <a:buFont typeface=".HelveticaNeueDeskInterface-Regular" charset="-120"/>
              <a:buChar char="-"/>
              <a:defRPr sz="2800" b="0" i="0">
                <a:solidFill>
                  <a:schemeClr val="bg1"/>
                </a:solidFill>
                <a:latin typeface="Arial" charset="0"/>
                <a:ea typeface="Arial" charset="0"/>
                <a:cs typeface="Arial" charset="0"/>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p:txBody>
      </p:sp>
    </p:spTree>
    <p:extLst>
      <p:ext uri="{BB962C8B-B14F-4D97-AF65-F5344CB8AC3E}">
        <p14:creationId xmlns:p14="http://schemas.microsoft.com/office/powerpoint/2010/main" val="26757212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 skrymmande grafik etc">
    <p:spTree>
      <p:nvGrpSpPr>
        <p:cNvPr id="1" name=""/>
        <p:cNvGrpSpPr/>
        <p:nvPr/>
      </p:nvGrpSpPr>
      <p:grpSpPr>
        <a:xfrm>
          <a:off x="0" y="0"/>
          <a:ext cx="0" cy="0"/>
          <a:chOff x="0" y="0"/>
          <a:chExt cx="0" cy="0"/>
        </a:xfrm>
      </p:grpSpPr>
      <p:sp>
        <p:nvSpPr>
          <p:cNvPr id="11" name="Shape 11"/>
          <p:cNvSpPr>
            <a:spLocks noGrp="1"/>
          </p:cNvSpPr>
          <p:nvPr>
            <p:ph type="title"/>
          </p:nvPr>
        </p:nvSpPr>
        <p:spPr>
          <a:xfrm>
            <a:off x="1800000" y="540000"/>
            <a:ext cx="9360000" cy="1800000"/>
          </a:xfrm>
          <a:prstGeom prst="rect">
            <a:avLst/>
          </a:prstGeom>
        </p:spPr>
        <p:txBody>
          <a:bodyPr bIns="50400" anchor="ctr" anchorCtr="0">
            <a:normAutofit/>
          </a:bodyPr>
          <a:lstStyle>
            <a:lvl1pPr algn="l">
              <a:defRPr sz="6000" b="0" i="0">
                <a:solidFill>
                  <a:schemeClr val="accent1"/>
                </a:solidFill>
                <a:latin typeface="Times New Roman"/>
                <a:cs typeface="Times New Roman"/>
              </a:defRPr>
            </a:lvl1pPr>
          </a:lstStyle>
          <a:p>
            <a:r>
              <a:rPr lang="sv-SE"/>
              <a:t>Klicka här för att ändra mall för rubrikformat</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1800000" y="2340000"/>
            <a:ext cx="9360000" cy="6120000"/>
          </a:xfrm>
        </p:spPr>
        <p:txBody>
          <a:bodyPr/>
          <a:lstStyle>
            <a:lvl1pPr>
              <a:defRPr/>
            </a:lvl1pPr>
            <a:lvl2pPr>
              <a:defRPr/>
            </a:lvl2pPr>
            <a:lvl3pPr>
              <a:defRPr/>
            </a:lvl3pPr>
            <a:lvl4pPr>
              <a:defRPr/>
            </a:lvl4pPr>
            <a:lvl5pPr>
              <a:defRPr/>
            </a:lvl5pPr>
            <a:lvl6pPr>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a:p>
            <a:endParaRPr lang="sv-SE"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ör skrymmande grafik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10459BE-9E3D-AF4D-880C-F40772C9481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p:nvPr>
        </p:nvSpPr>
        <p:spPr>
          <a:xfrm>
            <a:off x="1800000" y="540000"/>
            <a:ext cx="9360000" cy="1800000"/>
          </a:xfrm>
          <a:prstGeom prst="rect">
            <a:avLst/>
          </a:prstGeom>
        </p:spPr>
        <p:txBody>
          <a:bodyPr bIns="50400" anchor="ctr" anchorCtr="0">
            <a:normAutofit/>
          </a:bodyPr>
          <a:lstStyle>
            <a:lvl1pPr algn="l">
              <a:defRPr sz="6000" b="0" i="0">
                <a:solidFill>
                  <a:schemeClr val="bg1"/>
                </a:solidFill>
                <a:latin typeface="Times New Roman"/>
                <a:cs typeface="Times New Roman"/>
              </a:defRPr>
            </a:lvl1pPr>
          </a:lstStyle>
          <a:p>
            <a:r>
              <a:rPr lang="sv-SE"/>
              <a:t>Klicka här för att ändra mall för rubrikformat</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1800000" y="2340000"/>
            <a:ext cx="9360000" cy="612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a:p>
            <a:endParaRPr lang="sv-SE" dirty="0"/>
          </a:p>
        </p:txBody>
      </p:sp>
    </p:spTree>
    <p:extLst>
      <p:ext uri="{BB962C8B-B14F-4D97-AF65-F5344CB8AC3E}">
        <p14:creationId xmlns:p14="http://schemas.microsoft.com/office/powerpoint/2010/main" val="31638427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ör jättemycket text">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990000" y="219075"/>
            <a:ext cx="10980000" cy="1535067"/>
          </a:xfrm>
          <a:prstGeom prst="rect">
            <a:avLst/>
          </a:prstGeom>
        </p:spPr>
        <p:txBody>
          <a:bodyPr lIns="50400" tIns="50400" rIns="50400" bIns="50400" anchor="ctr" anchorCtr="0">
            <a:normAutofit/>
          </a:bodyPr>
          <a:lstStyle>
            <a:lvl1pPr algn="l">
              <a:defRPr sz="6000" b="0" i="0">
                <a:solidFill>
                  <a:schemeClr val="accent1"/>
                </a:solidFill>
                <a:latin typeface="Times New Roman"/>
                <a:cs typeface="Times New Roman"/>
              </a:defRPr>
            </a:lvl1pPr>
          </a:lstStyle>
          <a:p>
            <a:r>
              <a:rPr lang="sv-SE" dirty="0"/>
              <a:t>För jättemycket text</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990000" y="1754142"/>
            <a:ext cx="10980000" cy="7777207"/>
          </a:xfrm>
        </p:spPr>
        <p:txBody>
          <a:bodyPr/>
          <a:lstStyle>
            <a:lvl1pPr>
              <a:defRPr/>
            </a:lvl1pPr>
            <a:lvl2pPr>
              <a:defRPr/>
            </a:lvl2pPr>
            <a:lvl3pPr>
              <a:defRPr/>
            </a:lvl3pPr>
            <a:lvl4pPr>
              <a:defRPr/>
            </a:lvl4pPr>
            <a:lvl5pPr>
              <a:defRPr/>
            </a:lvl5pPr>
            <a:lvl6pPr>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a:p>
            <a:endParaRPr lang="sv-SE" dirty="0"/>
          </a:p>
        </p:txBody>
      </p:sp>
    </p:spTree>
    <p:extLst>
      <p:ext uri="{BB962C8B-B14F-4D97-AF65-F5344CB8AC3E}">
        <p14:creationId xmlns:p14="http://schemas.microsoft.com/office/powerpoint/2010/main" val="25690266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ör jättemycket text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5ED2D29-51E2-7644-9B28-5DCC139B1F01}"/>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990000" y="219075"/>
            <a:ext cx="10980000" cy="1535065"/>
          </a:xfrm>
          <a:prstGeom prst="rect">
            <a:avLst/>
          </a:prstGeom>
        </p:spPr>
        <p:txBody>
          <a:bodyPr lIns="50400" tIns="50400" rIns="50400" bIns="50400" anchor="ctr" anchorCtr="0">
            <a:normAutofit/>
          </a:bodyPr>
          <a:lstStyle>
            <a:lvl1pPr algn="l">
              <a:defRPr sz="6000" b="0" i="0">
                <a:solidFill>
                  <a:schemeClr val="bg1"/>
                </a:solidFill>
                <a:latin typeface="Times New Roman"/>
                <a:cs typeface="Times New Roman"/>
              </a:defRPr>
            </a:lvl1pPr>
          </a:lstStyle>
          <a:p>
            <a:r>
              <a:rPr lang="sv-SE" dirty="0"/>
              <a:t>För jättemycket text</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990000" y="1754142"/>
            <a:ext cx="10980000" cy="7777207"/>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stStyle>
          <a:p>
            <a:r>
              <a:rPr lang="sv-SE" dirty="0"/>
              <a:t>Punktlista nivå 1 </a:t>
            </a:r>
          </a:p>
          <a:p>
            <a:pPr lvl="1"/>
            <a:r>
              <a:rPr lang="sv-SE" dirty="0"/>
              <a:t>Punktlista nivå 2</a:t>
            </a:r>
          </a:p>
          <a:p>
            <a:pPr lvl="2"/>
            <a:r>
              <a:rPr lang="sv-SE" dirty="0"/>
              <a:t>Punktlista nivå 3</a:t>
            </a:r>
          </a:p>
          <a:p>
            <a:pPr lvl="3"/>
            <a:r>
              <a:rPr lang="sv-SE" sz="2800" dirty="0"/>
              <a:t>Punktlista nivå 4</a:t>
            </a:r>
          </a:p>
          <a:p>
            <a:pPr lvl="4"/>
            <a:r>
              <a:rPr lang="sv-SE" sz="2800" dirty="0"/>
              <a:t>Punktlista nivå 5</a:t>
            </a:r>
          </a:p>
          <a:p>
            <a:pPr lvl="5"/>
            <a:r>
              <a:rPr lang="sv-SE" sz="2800" dirty="0"/>
              <a:t>Punktlista nivå 6</a:t>
            </a:r>
          </a:p>
          <a:p>
            <a:pPr lvl="5"/>
            <a:endParaRPr lang="sv-SE" sz="2800" dirty="0"/>
          </a:p>
          <a:p>
            <a:endParaRPr lang="sv-SE" dirty="0"/>
          </a:p>
        </p:txBody>
      </p:sp>
    </p:spTree>
    <p:extLst>
      <p:ext uri="{BB962C8B-B14F-4D97-AF65-F5344CB8AC3E}">
        <p14:creationId xmlns:p14="http://schemas.microsoft.com/office/powerpoint/2010/main" val="255322479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19074" y="219075"/>
            <a:ext cx="12561889" cy="9312276"/>
          </a:xfrm>
        </p:spPr>
        <p:txBody>
          <a:bodyPr vert="horz"/>
          <a:lstStyle/>
          <a:p>
            <a:r>
              <a:rPr lang="sv-SE"/>
              <a:t>Klicka på ikonen för att lägga till en bild</a:t>
            </a:r>
            <a:endParaRPr lang="sv-SE" dirty="0"/>
          </a:p>
        </p:txBody>
      </p:sp>
      <p:sp>
        <p:nvSpPr>
          <p:cNvPr id="3" name="Platshållare för text 2"/>
          <p:cNvSpPr>
            <a:spLocks noGrp="1"/>
          </p:cNvSpPr>
          <p:nvPr>
            <p:ph type="body" sz="quarter" idx="11"/>
          </p:nvPr>
        </p:nvSpPr>
        <p:spPr>
          <a:xfrm>
            <a:off x="6437313" y="6887125"/>
            <a:ext cx="6567487" cy="1858413"/>
          </a:xfrm>
          <a:solidFill>
            <a:schemeClr val="bg1"/>
          </a:solidFill>
        </p:spPr>
        <p:txBody>
          <a:bodyPr vert="horz"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r>
              <a:rPr lang="sv-SE"/>
              <a:t>Klicka här för att ändra format på bakgrundstexten</a:t>
            </a:r>
          </a:p>
        </p:txBody>
      </p:sp>
    </p:spTree>
    <p:extLst>
      <p:ext uri="{BB962C8B-B14F-4D97-AF65-F5344CB8AC3E}">
        <p14:creationId xmlns:p14="http://schemas.microsoft.com/office/powerpoint/2010/main" val="381464354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19074" y="219075"/>
            <a:ext cx="12561889" cy="9312276"/>
          </a:xfrm>
        </p:spPr>
        <p:txBody>
          <a:bodyPr vert="horz"/>
          <a:lstStyle/>
          <a:p>
            <a:r>
              <a:rPr lang="sv-SE"/>
              <a:t>Klicka på ikonen för att lägga till en bild</a:t>
            </a:r>
            <a:endParaRPr lang="sv-SE" dirty="0"/>
          </a:p>
        </p:txBody>
      </p:sp>
      <p:sp>
        <p:nvSpPr>
          <p:cNvPr id="3" name="Platshållare för text 2"/>
          <p:cNvSpPr>
            <a:spLocks noGrp="1"/>
          </p:cNvSpPr>
          <p:nvPr>
            <p:ph type="body" sz="quarter" idx="11"/>
          </p:nvPr>
        </p:nvSpPr>
        <p:spPr>
          <a:xfrm>
            <a:off x="8394699" y="6887125"/>
            <a:ext cx="4610101" cy="1858413"/>
          </a:xfrm>
          <a:solidFill>
            <a:schemeClr val="bg1"/>
          </a:solidFill>
        </p:spPr>
        <p:txBody>
          <a:bodyPr vert="horz" wrap="square"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r>
              <a:rPr lang="sv-SE"/>
              <a:t>Klicka här för att ändra format på bakgrundstexten</a:t>
            </a:r>
          </a:p>
        </p:txBody>
      </p:sp>
    </p:spTree>
    <p:extLst>
      <p:ext uri="{BB962C8B-B14F-4D97-AF65-F5344CB8AC3E}">
        <p14:creationId xmlns:p14="http://schemas.microsoft.com/office/powerpoint/2010/main" val="1041038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v2">
    <p:spTree>
      <p:nvGrpSpPr>
        <p:cNvPr id="1" name=""/>
        <p:cNvGrpSpPr/>
        <p:nvPr/>
      </p:nvGrpSpPr>
      <p:grpSpPr>
        <a:xfrm>
          <a:off x="0" y="0"/>
          <a:ext cx="0" cy="0"/>
          <a:chOff x="0" y="0"/>
          <a:chExt cx="0" cy="0"/>
        </a:xfrm>
      </p:grpSpPr>
      <p:pic>
        <p:nvPicPr>
          <p:cNvPr id="19" name="Bildobjekt 18"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3"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Bildobjekt 12"/>
          <p:cNvPicPr>
            <a:picLocks noChangeAspect="1"/>
          </p:cNvPicPr>
          <p:nvPr userDrawn="1"/>
        </p:nvPicPr>
        <p:blipFill>
          <a:blip r:embed="rId3"/>
          <a:stretch>
            <a:fillRect/>
          </a:stretch>
        </p:blipFill>
        <p:spPr>
          <a:xfrm>
            <a:off x="7410177" y="2083774"/>
            <a:ext cx="5557632" cy="1872000"/>
          </a:xfrm>
          <a:prstGeom prst="rect">
            <a:avLst/>
          </a:prstGeom>
        </p:spPr>
      </p:pic>
      <p:sp>
        <p:nvSpPr>
          <p:cNvPr id="15"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16" name="Rak 15"/>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0" name="Bildobjekt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pic>
        <p:nvPicPr>
          <p:cNvPr id="11" name="Bildobjekt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95715047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rt och kärnfullt mö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7F5A12F-FF6C-184C-8138-31F9E5457509}"/>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ubrik 12"/>
          <p:cNvSpPr>
            <a:spLocks noGrp="1"/>
          </p:cNvSpPr>
          <p:nvPr>
            <p:ph type="title"/>
          </p:nvPr>
        </p:nvSpPr>
        <p:spPr>
          <a:xfrm>
            <a:off x="579600" y="3903926"/>
            <a:ext cx="11844000" cy="840849"/>
          </a:xfrm>
        </p:spPr>
        <p:txBody>
          <a:bodyPr vert="horz" bIns="50400" anchor="ctr">
            <a:spAutoFit/>
          </a:bodyPr>
          <a:lstStyle>
            <a:lvl1pPr algn="ctr">
              <a:defRPr sz="48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023262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collage">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405313" y="219075"/>
            <a:ext cx="4187825" cy="4657725"/>
          </a:xfrm>
        </p:spPr>
        <p:txBody>
          <a:bodyPr vert="horz"/>
          <a:lstStyle/>
          <a:p>
            <a:r>
              <a:rPr lang="sv-SE"/>
              <a:t>Klicka på ikonen för att lägga till en bild</a:t>
            </a:r>
          </a:p>
        </p:txBody>
      </p:sp>
      <p:sp>
        <p:nvSpPr>
          <p:cNvPr id="8" name="Platshållare för bild 3"/>
          <p:cNvSpPr>
            <a:spLocks noGrp="1"/>
          </p:cNvSpPr>
          <p:nvPr>
            <p:ph type="pic" sz="quarter" idx="11"/>
          </p:nvPr>
        </p:nvSpPr>
        <p:spPr>
          <a:xfrm>
            <a:off x="219076" y="219075"/>
            <a:ext cx="4186238" cy="4657725"/>
          </a:xfrm>
        </p:spPr>
        <p:txBody>
          <a:bodyPr vert="horz"/>
          <a:lstStyle/>
          <a:p>
            <a:r>
              <a:rPr lang="sv-SE"/>
              <a:t>Klicka på ikonen för att lägga till en bild</a:t>
            </a:r>
          </a:p>
        </p:txBody>
      </p:sp>
      <p:sp>
        <p:nvSpPr>
          <p:cNvPr id="9" name="Platshållare för bild 3"/>
          <p:cNvSpPr>
            <a:spLocks noGrp="1"/>
          </p:cNvSpPr>
          <p:nvPr>
            <p:ph type="pic" sz="quarter" idx="12"/>
          </p:nvPr>
        </p:nvSpPr>
        <p:spPr>
          <a:xfrm>
            <a:off x="8593137" y="219075"/>
            <a:ext cx="4187825" cy="4657725"/>
          </a:xfrm>
        </p:spPr>
        <p:txBody>
          <a:bodyPr vert="horz"/>
          <a:lstStyle/>
          <a:p>
            <a:r>
              <a:rPr lang="sv-SE"/>
              <a:t>Klicka på ikonen för att lägga till en bild</a:t>
            </a:r>
            <a:endParaRPr lang="sv-SE" dirty="0"/>
          </a:p>
        </p:txBody>
      </p:sp>
      <p:sp>
        <p:nvSpPr>
          <p:cNvPr id="5" name="Platshållare för bild 3"/>
          <p:cNvSpPr>
            <a:spLocks noGrp="1"/>
          </p:cNvSpPr>
          <p:nvPr>
            <p:ph type="pic" sz="quarter" idx="13"/>
          </p:nvPr>
        </p:nvSpPr>
        <p:spPr>
          <a:xfrm>
            <a:off x="4405313" y="4876800"/>
            <a:ext cx="4187825" cy="4654550"/>
          </a:xfrm>
        </p:spPr>
        <p:txBody>
          <a:bodyPr vert="horz"/>
          <a:lstStyle/>
          <a:p>
            <a:r>
              <a:rPr lang="sv-SE"/>
              <a:t>Klicka på ikonen för att lägga till en bild</a:t>
            </a:r>
          </a:p>
        </p:txBody>
      </p:sp>
      <p:sp>
        <p:nvSpPr>
          <p:cNvPr id="6" name="Platshållare för bild 3"/>
          <p:cNvSpPr>
            <a:spLocks noGrp="1"/>
          </p:cNvSpPr>
          <p:nvPr>
            <p:ph type="pic" sz="quarter" idx="14"/>
          </p:nvPr>
        </p:nvSpPr>
        <p:spPr>
          <a:xfrm>
            <a:off x="219076" y="4876800"/>
            <a:ext cx="4186238" cy="4654550"/>
          </a:xfrm>
        </p:spPr>
        <p:txBody>
          <a:bodyPr vert="horz"/>
          <a:lstStyle/>
          <a:p>
            <a:r>
              <a:rPr lang="sv-SE"/>
              <a:t>Klicka på ikonen för att lägga till en bild</a:t>
            </a:r>
          </a:p>
        </p:txBody>
      </p:sp>
      <p:sp>
        <p:nvSpPr>
          <p:cNvPr id="7" name="Platshållare för bild 3"/>
          <p:cNvSpPr>
            <a:spLocks noGrp="1"/>
          </p:cNvSpPr>
          <p:nvPr>
            <p:ph type="pic" sz="quarter" idx="15"/>
          </p:nvPr>
        </p:nvSpPr>
        <p:spPr>
          <a:xfrm>
            <a:off x="8593137" y="4876800"/>
            <a:ext cx="4187825" cy="4654550"/>
          </a:xfrm>
        </p:spPr>
        <p:txBody>
          <a:bodyPr vert="horz"/>
          <a:lstStyle/>
          <a:p>
            <a:r>
              <a:rPr lang="sv-SE"/>
              <a:t>Klicka på ikonen för att lägga till en bild</a:t>
            </a:r>
            <a:endParaRPr lang="sv-SE" dirty="0"/>
          </a:p>
        </p:txBody>
      </p:sp>
    </p:spTree>
    <p:extLst>
      <p:ext uri="{BB962C8B-B14F-4D97-AF65-F5344CB8AC3E}">
        <p14:creationId xmlns:p14="http://schemas.microsoft.com/office/powerpoint/2010/main" val="3031751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collage + text">
    <p:spTree>
      <p:nvGrpSpPr>
        <p:cNvPr id="1" name=""/>
        <p:cNvGrpSpPr/>
        <p:nvPr/>
      </p:nvGrpSpPr>
      <p:grpSpPr>
        <a:xfrm>
          <a:off x="0" y="0"/>
          <a:ext cx="0" cy="0"/>
          <a:chOff x="0" y="0"/>
          <a:chExt cx="0" cy="0"/>
        </a:xfrm>
      </p:grpSpPr>
      <p:sp>
        <p:nvSpPr>
          <p:cNvPr id="2" name="Rektangel 1"/>
          <p:cNvSpPr/>
          <p:nvPr userDrawn="1"/>
        </p:nvSpPr>
        <p:spPr>
          <a:xfrm>
            <a:off x="4405312" y="4876800"/>
            <a:ext cx="4192585" cy="465455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Platshållare för bild 3"/>
          <p:cNvSpPr>
            <a:spLocks noGrp="1"/>
          </p:cNvSpPr>
          <p:nvPr>
            <p:ph type="pic" sz="quarter" idx="10"/>
          </p:nvPr>
        </p:nvSpPr>
        <p:spPr>
          <a:xfrm>
            <a:off x="4405313" y="219075"/>
            <a:ext cx="4187825" cy="4657725"/>
          </a:xfrm>
          <a:noFill/>
        </p:spPr>
        <p:txBody>
          <a:bodyPr vert="horz"/>
          <a:lstStyle/>
          <a:p>
            <a:r>
              <a:rPr lang="sv-SE"/>
              <a:t>Klicka på ikonen för att lägga till en bild</a:t>
            </a:r>
          </a:p>
        </p:txBody>
      </p:sp>
      <p:sp>
        <p:nvSpPr>
          <p:cNvPr id="11" name="Platshållare för bild 3"/>
          <p:cNvSpPr>
            <a:spLocks noGrp="1"/>
          </p:cNvSpPr>
          <p:nvPr>
            <p:ph type="pic" sz="quarter" idx="11"/>
          </p:nvPr>
        </p:nvSpPr>
        <p:spPr>
          <a:xfrm>
            <a:off x="219076" y="219075"/>
            <a:ext cx="4186238" cy="4657725"/>
          </a:xfrm>
          <a:noFill/>
        </p:spPr>
        <p:txBody>
          <a:bodyPr vert="horz"/>
          <a:lstStyle/>
          <a:p>
            <a:r>
              <a:rPr lang="sv-SE"/>
              <a:t>Klicka på ikonen för att lägga till en bild</a:t>
            </a:r>
            <a:endParaRPr lang="sv-SE" dirty="0"/>
          </a:p>
        </p:txBody>
      </p:sp>
      <p:sp>
        <p:nvSpPr>
          <p:cNvPr id="12" name="Platshållare för bild 3"/>
          <p:cNvSpPr>
            <a:spLocks noGrp="1"/>
          </p:cNvSpPr>
          <p:nvPr>
            <p:ph type="pic" sz="quarter" idx="12"/>
          </p:nvPr>
        </p:nvSpPr>
        <p:spPr>
          <a:xfrm>
            <a:off x="8593137" y="219075"/>
            <a:ext cx="4187825" cy="4657725"/>
          </a:xfrm>
          <a:noFill/>
        </p:spPr>
        <p:txBody>
          <a:bodyPr vert="horz"/>
          <a:lstStyle/>
          <a:p>
            <a:r>
              <a:rPr lang="sv-SE"/>
              <a:t>Klicka på ikonen för att lägga till en bild</a:t>
            </a:r>
            <a:endParaRPr lang="sv-SE" dirty="0"/>
          </a:p>
        </p:txBody>
      </p:sp>
      <p:sp>
        <p:nvSpPr>
          <p:cNvPr id="14" name="Platshållare för bild 3"/>
          <p:cNvSpPr>
            <a:spLocks noGrp="1"/>
          </p:cNvSpPr>
          <p:nvPr>
            <p:ph type="pic" sz="quarter" idx="14"/>
          </p:nvPr>
        </p:nvSpPr>
        <p:spPr>
          <a:xfrm>
            <a:off x="219076" y="4876800"/>
            <a:ext cx="4186238" cy="4654550"/>
          </a:xfrm>
          <a:noFill/>
        </p:spPr>
        <p:txBody>
          <a:bodyPr vert="horz"/>
          <a:lstStyle/>
          <a:p>
            <a:r>
              <a:rPr lang="sv-SE"/>
              <a:t>Klicka på ikonen för att lägga till en bild</a:t>
            </a:r>
          </a:p>
        </p:txBody>
      </p:sp>
      <p:sp>
        <p:nvSpPr>
          <p:cNvPr id="15" name="Platshållare för bild 3"/>
          <p:cNvSpPr>
            <a:spLocks noGrp="1"/>
          </p:cNvSpPr>
          <p:nvPr>
            <p:ph type="pic" sz="quarter" idx="15"/>
          </p:nvPr>
        </p:nvSpPr>
        <p:spPr>
          <a:xfrm>
            <a:off x="8593137" y="4876800"/>
            <a:ext cx="4187825" cy="4654550"/>
          </a:xfrm>
          <a:noFill/>
        </p:spPr>
        <p:txBody>
          <a:bodyPr vert="horz"/>
          <a:lstStyle/>
          <a:p>
            <a:r>
              <a:rPr lang="sv-SE"/>
              <a:t>Klicka på ikonen för att lägga till en bild</a:t>
            </a:r>
            <a:endParaRPr lang="sv-SE" dirty="0"/>
          </a:p>
        </p:txBody>
      </p:sp>
      <p:sp>
        <p:nvSpPr>
          <p:cNvPr id="20" name="Platshållare för text 2"/>
          <p:cNvSpPr>
            <a:spLocks noGrp="1"/>
          </p:cNvSpPr>
          <p:nvPr>
            <p:ph type="body" sz="quarter" idx="20" hasCustomPrompt="1"/>
          </p:nvPr>
        </p:nvSpPr>
        <p:spPr>
          <a:xfrm>
            <a:off x="4408487" y="5781848"/>
            <a:ext cx="4186238" cy="2010801"/>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a:t>Använd denna mall när du behöver text i ett collage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collage + text mörk">
    <p:spTree>
      <p:nvGrpSpPr>
        <p:cNvPr id="1" name=""/>
        <p:cNvGrpSpPr/>
        <p:nvPr/>
      </p:nvGrpSpPr>
      <p:grpSpPr>
        <a:xfrm>
          <a:off x="0" y="0"/>
          <a:ext cx="0" cy="0"/>
          <a:chOff x="0" y="0"/>
          <a:chExt cx="0" cy="0"/>
        </a:xfrm>
      </p:grpSpPr>
      <p:sp>
        <p:nvSpPr>
          <p:cNvPr id="2" name="Rektangel 1"/>
          <p:cNvSpPr/>
          <p:nvPr userDrawn="1"/>
        </p:nvSpPr>
        <p:spPr>
          <a:xfrm>
            <a:off x="4405312" y="4876800"/>
            <a:ext cx="4192585" cy="465455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Platshållare för bild 3"/>
          <p:cNvSpPr>
            <a:spLocks noGrp="1"/>
          </p:cNvSpPr>
          <p:nvPr>
            <p:ph type="pic" sz="quarter" idx="10"/>
          </p:nvPr>
        </p:nvSpPr>
        <p:spPr>
          <a:xfrm>
            <a:off x="4405313" y="219075"/>
            <a:ext cx="4187825" cy="4657725"/>
          </a:xfrm>
          <a:noFill/>
        </p:spPr>
        <p:txBody>
          <a:bodyPr vert="horz"/>
          <a:lstStyle/>
          <a:p>
            <a:r>
              <a:rPr lang="sv-SE"/>
              <a:t>Klicka på ikonen för att lägga till en bild</a:t>
            </a:r>
          </a:p>
        </p:txBody>
      </p:sp>
      <p:sp>
        <p:nvSpPr>
          <p:cNvPr id="11" name="Platshållare för bild 3"/>
          <p:cNvSpPr>
            <a:spLocks noGrp="1"/>
          </p:cNvSpPr>
          <p:nvPr>
            <p:ph type="pic" sz="quarter" idx="11"/>
          </p:nvPr>
        </p:nvSpPr>
        <p:spPr>
          <a:xfrm>
            <a:off x="219076" y="219075"/>
            <a:ext cx="4186238" cy="4657725"/>
          </a:xfrm>
          <a:noFill/>
        </p:spPr>
        <p:txBody>
          <a:bodyPr vert="horz"/>
          <a:lstStyle/>
          <a:p>
            <a:r>
              <a:rPr lang="sv-SE"/>
              <a:t>Klicka på ikonen för att lägga till en bild</a:t>
            </a:r>
            <a:endParaRPr lang="sv-SE" dirty="0"/>
          </a:p>
        </p:txBody>
      </p:sp>
      <p:sp>
        <p:nvSpPr>
          <p:cNvPr id="12" name="Platshållare för bild 3"/>
          <p:cNvSpPr>
            <a:spLocks noGrp="1"/>
          </p:cNvSpPr>
          <p:nvPr>
            <p:ph type="pic" sz="quarter" idx="12"/>
          </p:nvPr>
        </p:nvSpPr>
        <p:spPr>
          <a:xfrm>
            <a:off x="8593137" y="219075"/>
            <a:ext cx="4187825" cy="4657725"/>
          </a:xfrm>
          <a:noFill/>
        </p:spPr>
        <p:txBody>
          <a:bodyPr vert="horz"/>
          <a:lstStyle/>
          <a:p>
            <a:r>
              <a:rPr lang="sv-SE"/>
              <a:t>Klicka på ikonen för att lägga till en bild</a:t>
            </a:r>
            <a:endParaRPr lang="sv-SE" dirty="0"/>
          </a:p>
        </p:txBody>
      </p:sp>
      <p:sp>
        <p:nvSpPr>
          <p:cNvPr id="14" name="Platshållare för bild 3"/>
          <p:cNvSpPr>
            <a:spLocks noGrp="1"/>
          </p:cNvSpPr>
          <p:nvPr>
            <p:ph type="pic" sz="quarter" idx="14"/>
          </p:nvPr>
        </p:nvSpPr>
        <p:spPr>
          <a:xfrm>
            <a:off x="219076" y="4876800"/>
            <a:ext cx="4186238" cy="4654550"/>
          </a:xfrm>
          <a:noFill/>
        </p:spPr>
        <p:txBody>
          <a:bodyPr vert="horz"/>
          <a:lstStyle/>
          <a:p>
            <a:r>
              <a:rPr lang="sv-SE"/>
              <a:t>Klicka på ikonen för att lägga till en bild</a:t>
            </a:r>
          </a:p>
        </p:txBody>
      </p:sp>
      <p:sp>
        <p:nvSpPr>
          <p:cNvPr id="15" name="Platshållare för bild 3"/>
          <p:cNvSpPr>
            <a:spLocks noGrp="1"/>
          </p:cNvSpPr>
          <p:nvPr>
            <p:ph type="pic" sz="quarter" idx="15"/>
          </p:nvPr>
        </p:nvSpPr>
        <p:spPr>
          <a:xfrm>
            <a:off x="8593137" y="4876800"/>
            <a:ext cx="4187825" cy="4654550"/>
          </a:xfrm>
          <a:noFill/>
        </p:spPr>
        <p:txBody>
          <a:bodyPr vert="horz"/>
          <a:lstStyle/>
          <a:p>
            <a:r>
              <a:rPr lang="sv-SE"/>
              <a:t>Klicka på ikonen för att lägga till en bild</a:t>
            </a:r>
            <a:endParaRPr lang="sv-SE" dirty="0"/>
          </a:p>
        </p:txBody>
      </p:sp>
      <p:sp>
        <p:nvSpPr>
          <p:cNvPr id="20" name="Platshållare för text 2"/>
          <p:cNvSpPr>
            <a:spLocks noGrp="1"/>
          </p:cNvSpPr>
          <p:nvPr>
            <p:ph type="body" sz="quarter" idx="20" hasCustomPrompt="1"/>
          </p:nvPr>
        </p:nvSpPr>
        <p:spPr>
          <a:xfrm>
            <a:off x="4408487" y="5781848"/>
            <a:ext cx="4186238" cy="2010801"/>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a:t>Använd denna mall när du behöver text i ett collage</a:t>
            </a:r>
          </a:p>
        </p:txBody>
      </p:sp>
    </p:spTree>
    <p:extLst>
      <p:ext uri="{BB962C8B-B14F-4D97-AF65-F5344CB8AC3E}">
        <p14:creationId xmlns:p14="http://schemas.microsoft.com/office/powerpoint/2010/main" val="186116899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942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v2 tvåradig">
    <p:spTree>
      <p:nvGrpSpPr>
        <p:cNvPr id="1" name=""/>
        <p:cNvGrpSpPr/>
        <p:nvPr/>
      </p:nvGrpSpPr>
      <p:grpSpPr>
        <a:xfrm>
          <a:off x="0" y="0"/>
          <a:ext cx="0" cy="0"/>
          <a:chOff x="0" y="0"/>
          <a:chExt cx="0" cy="0"/>
        </a:xfrm>
      </p:grpSpPr>
      <p:pic>
        <p:nvPicPr>
          <p:cNvPr id="10" name="Bildobjekt 9"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11"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ktangel 2"/>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Shape 124"/>
          <p:cNvSpPr>
            <a:spLocks noGrp="1"/>
          </p:cNvSpPr>
          <p:nvPr>
            <p:ph type="title" hasCustomPrompt="1"/>
          </p:nvPr>
        </p:nvSpPr>
        <p:spPr>
          <a:xfrm>
            <a:off x="5951862" y="2386532"/>
            <a:ext cx="6562831" cy="1405283"/>
          </a:xfrm>
          <a:prstGeom prst="rect">
            <a:avLst/>
          </a:prstGeom>
        </p:spPr>
        <p:txBody>
          <a:bodyPr wrap="square" bIns="50400"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Titelbild för tvåradiga rubriker</a:t>
            </a:r>
            <a:endParaRPr sz="4400" dirty="0">
              <a:solidFill>
                <a:srgbClr val="9C610B"/>
              </a:solidFill>
              <a:latin typeface="Times New Roman"/>
              <a:cs typeface="Times New Roman"/>
            </a:endParaRPr>
          </a:p>
        </p:txBody>
      </p:sp>
      <p:cxnSp>
        <p:nvCxnSpPr>
          <p:cNvPr id="16" name="Rak 15"/>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3" name="Bildobjekt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pic>
        <p:nvPicPr>
          <p:cNvPr id="12" name="Bildobjek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1527184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v3">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0512" y="217449"/>
            <a:ext cx="12564076" cy="9320761"/>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9" name="Bildobjekt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0" name="Bildobjekt 9">
            <a:extLst>
              <a:ext uri="{FF2B5EF4-FFF2-40B4-BE49-F238E27FC236}">
                <a16:creationId xmlns:a16="http://schemas.microsoft.com/office/drawing/2014/main" id="{372E7832-5C68-3D47-B80E-EC596B1907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spTree>
    <p:extLst>
      <p:ext uri="{BB962C8B-B14F-4D97-AF65-F5344CB8AC3E}">
        <p14:creationId xmlns:p14="http://schemas.microsoft.com/office/powerpoint/2010/main" val="32175223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v3 tvåradig">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0512" y="217449"/>
            <a:ext cx="12564076" cy="9320761"/>
          </a:xfrm>
          <a:prstGeom prst="rect">
            <a:avLst/>
          </a:prstGeom>
        </p:spPr>
      </p:pic>
      <p:sp>
        <p:nvSpPr>
          <p:cNvPr id="10" name="Rektangel 9"/>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386532"/>
            <a:ext cx="6562831" cy="1405283"/>
          </a:xfrm>
          <a:prstGeom prst="rect">
            <a:avLst/>
          </a:prstGeom>
        </p:spPr>
        <p:txBody>
          <a:bodyPr wrap="square"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Titelbild för tvåradiga rubriker</a:t>
            </a:r>
            <a:endParaRPr sz="4400" dirty="0">
              <a:solidFill>
                <a:srgbClr val="9C610B"/>
              </a:solidFill>
              <a:latin typeface="Times New Roman"/>
              <a:cs typeface="Times New Roman"/>
            </a:endParaRPr>
          </a:p>
        </p:txBody>
      </p:sp>
      <p:cxnSp>
        <p:nvCxnSpPr>
          <p:cNvPr id="12" name="Rak 11"/>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3"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5" name="Bildobjekt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4" name="Bildobjekt 13">
            <a:extLst>
              <a:ext uri="{FF2B5EF4-FFF2-40B4-BE49-F238E27FC236}">
                <a16:creationId xmlns:a16="http://schemas.microsoft.com/office/drawing/2014/main" id="{5B75C6C6-C187-C24E-8B04-09605D7350A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spTree>
    <p:extLst>
      <p:ext uri="{BB962C8B-B14F-4D97-AF65-F5344CB8AC3E}">
        <p14:creationId xmlns:p14="http://schemas.microsoft.com/office/powerpoint/2010/main" val="26428791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v4">
    <p:spTree>
      <p:nvGrpSpPr>
        <p:cNvPr id="1" name=""/>
        <p:cNvGrpSpPr/>
        <p:nvPr/>
      </p:nvGrpSpPr>
      <p:grpSpPr>
        <a:xfrm>
          <a:off x="0" y="0"/>
          <a:ext cx="0" cy="0"/>
          <a:chOff x="0" y="0"/>
          <a:chExt cx="0" cy="0"/>
        </a:xfrm>
      </p:grpSpPr>
      <p:pic>
        <p:nvPicPr>
          <p:cNvPr id="10" name="Bildobjekt 9" descr="universitetshuset_ginko_4.jpg"/>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20512" y="217449"/>
            <a:ext cx="12564076" cy="9347480"/>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9" name="Bildobjekt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83890" y="417261"/>
            <a:ext cx="1087255" cy="1375530"/>
          </a:xfrm>
          <a:prstGeom prst="rect">
            <a:avLst/>
          </a:prstGeom>
        </p:spPr>
      </p:pic>
      <p:pic>
        <p:nvPicPr>
          <p:cNvPr id="11" name="Bildobjekt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90797842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ida v4 tvåradig">
    <p:spTree>
      <p:nvGrpSpPr>
        <p:cNvPr id="1" name=""/>
        <p:cNvGrpSpPr/>
        <p:nvPr/>
      </p:nvGrpSpPr>
      <p:grpSpPr>
        <a:xfrm>
          <a:off x="0" y="0"/>
          <a:ext cx="0" cy="0"/>
          <a:chOff x="0" y="0"/>
          <a:chExt cx="0" cy="0"/>
        </a:xfrm>
      </p:grpSpPr>
      <p:pic>
        <p:nvPicPr>
          <p:cNvPr id="10" name="Bildobjekt 9" descr="universitetshuset_ginko_4.jpg"/>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20512" y="217449"/>
            <a:ext cx="12564076" cy="9347480"/>
          </a:xfrm>
          <a:prstGeom prst="rect">
            <a:avLst/>
          </a:prstGeom>
        </p:spPr>
      </p:pic>
      <p:sp>
        <p:nvSpPr>
          <p:cNvPr id="9" name="Rektangel 8"/>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386532"/>
            <a:ext cx="6562831" cy="1405283"/>
          </a:xfrm>
          <a:prstGeom prst="rect">
            <a:avLst/>
          </a:prstGeom>
        </p:spPr>
        <p:txBody>
          <a:bodyPr wrap="square"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Titelbild för tvåradiga rubriker</a:t>
            </a:r>
            <a:endParaRPr sz="4400" dirty="0">
              <a:solidFill>
                <a:srgbClr val="9C610B"/>
              </a:solidFill>
              <a:latin typeface="Times New Roman"/>
              <a:cs typeface="Times New Roman"/>
            </a:endParaRPr>
          </a:p>
        </p:txBody>
      </p:sp>
      <p:cxnSp>
        <p:nvCxnSpPr>
          <p:cNvPr id="13" name="Rak 12"/>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5"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6" name="Bildobjekt 1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3890" y="417261"/>
            <a:ext cx="1087255" cy="1375530"/>
          </a:xfrm>
          <a:prstGeom prst="rect">
            <a:avLst/>
          </a:prstGeom>
        </p:spPr>
      </p:pic>
      <p:pic>
        <p:nvPicPr>
          <p:cNvPr id="12" name="Bildobjek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Tree>
    <p:extLst>
      <p:ext uri="{BB962C8B-B14F-4D97-AF65-F5344CB8AC3E}">
        <p14:creationId xmlns:p14="http://schemas.microsoft.com/office/powerpoint/2010/main" val="34345794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ida v5">
    <p:spTree>
      <p:nvGrpSpPr>
        <p:cNvPr id="1" name=""/>
        <p:cNvGrpSpPr/>
        <p:nvPr/>
      </p:nvGrpSpPr>
      <p:grpSpPr>
        <a:xfrm>
          <a:off x="0" y="0"/>
          <a:ext cx="0" cy="0"/>
          <a:chOff x="0" y="0"/>
          <a:chExt cx="0" cy="0"/>
        </a:xfrm>
      </p:grpSpPr>
      <p:pic>
        <p:nvPicPr>
          <p:cNvPr id="10" name="Bildobjekt 9" descr="_DSC7609©Ruona 1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0512" y="217449"/>
            <a:ext cx="12564077" cy="9320761"/>
          </a:xfrm>
          <a:prstGeom prst="rect">
            <a:avLst/>
          </a:prstGeom>
        </p:spPr>
      </p:pic>
      <p:pic>
        <p:nvPicPr>
          <p:cNvPr id="21" name="Bildobjekt 20"/>
          <p:cNvPicPr>
            <a:picLocks noChangeAspect="1"/>
          </p:cNvPicPr>
          <p:nvPr userDrawn="1"/>
        </p:nvPicPr>
        <p:blipFill>
          <a:blip r:embed="rId3"/>
          <a:stretch>
            <a:fillRect/>
          </a:stretch>
        </p:blipFill>
        <p:spPr>
          <a:xfrm>
            <a:off x="7410177" y="2083774"/>
            <a:ext cx="5557632" cy="1872000"/>
          </a:xfrm>
          <a:prstGeom prst="rect">
            <a:avLst/>
          </a:prstGeom>
        </p:spPr>
      </p:pic>
      <p:sp>
        <p:nvSpPr>
          <p:cNvPr id="22" name="Shape 124"/>
          <p:cNvSpPr>
            <a:spLocks noGrp="1"/>
          </p:cNvSpPr>
          <p:nvPr>
            <p:ph type="title" hasCustomPrompt="1"/>
          </p:nvPr>
        </p:nvSpPr>
        <p:spPr>
          <a:xfrm>
            <a:off x="7690357" y="2342559"/>
            <a:ext cx="4813301"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Lägg till rubrik</a:t>
            </a:r>
            <a:endParaRPr sz="4400" dirty="0">
              <a:solidFill>
                <a:srgbClr val="9C610B"/>
              </a:solidFill>
              <a:latin typeface="Times New Roman"/>
              <a:cs typeface="Times New Roman"/>
            </a:endParaRPr>
          </a:p>
        </p:txBody>
      </p:sp>
      <p:cxnSp>
        <p:nvCxnSpPr>
          <p:cNvPr id="23" name="Rak 22"/>
          <p:cNvCxnSpPr/>
          <p:nvPr userDrawn="1"/>
        </p:nvCxnSpPr>
        <p:spPr>
          <a:xfrm>
            <a:off x="7690358" y="3177247"/>
            <a:ext cx="5094230"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4" name="Platshållare för text 7"/>
          <p:cNvSpPr>
            <a:spLocks noGrp="1"/>
          </p:cNvSpPr>
          <p:nvPr>
            <p:ph type="body" sz="quarter" idx="10" hasCustomPrompt="1"/>
          </p:nvPr>
        </p:nvSpPr>
        <p:spPr>
          <a:xfrm>
            <a:off x="7691170" y="3316694"/>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1" name="Bildobjekt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2" name="Bildobjekt 11">
            <a:extLst>
              <a:ext uri="{FF2B5EF4-FFF2-40B4-BE49-F238E27FC236}">
                <a16:creationId xmlns:a16="http://schemas.microsoft.com/office/drawing/2014/main" id="{6991BBDF-A07A-5647-B266-F0CB9DBC401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spTree>
    <p:extLst>
      <p:ext uri="{BB962C8B-B14F-4D97-AF65-F5344CB8AC3E}">
        <p14:creationId xmlns:p14="http://schemas.microsoft.com/office/powerpoint/2010/main" val="26861674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ida v5 tvåradig">
    <p:spTree>
      <p:nvGrpSpPr>
        <p:cNvPr id="1" name=""/>
        <p:cNvGrpSpPr/>
        <p:nvPr/>
      </p:nvGrpSpPr>
      <p:grpSpPr>
        <a:xfrm>
          <a:off x="0" y="0"/>
          <a:ext cx="0" cy="0"/>
          <a:chOff x="0" y="0"/>
          <a:chExt cx="0" cy="0"/>
        </a:xfrm>
      </p:grpSpPr>
      <p:pic>
        <p:nvPicPr>
          <p:cNvPr id="10" name="Bildobjekt 9" descr="_DSC7609©Ruona 16.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0512" y="217449"/>
            <a:ext cx="12564077" cy="9320761"/>
          </a:xfrm>
          <a:prstGeom prst="rect">
            <a:avLst/>
          </a:prstGeom>
        </p:spPr>
      </p:pic>
      <p:sp>
        <p:nvSpPr>
          <p:cNvPr id="9" name="Rektangel 8"/>
          <p:cNvSpPr/>
          <p:nvPr userDrawn="1"/>
        </p:nvSpPr>
        <p:spPr>
          <a:xfrm>
            <a:off x="5610035" y="2092006"/>
            <a:ext cx="7275600"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24"/>
          <p:cNvSpPr>
            <a:spLocks noGrp="1"/>
          </p:cNvSpPr>
          <p:nvPr>
            <p:ph type="title" hasCustomPrompt="1"/>
          </p:nvPr>
        </p:nvSpPr>
        <p:spPr>
          <a:xfrm>
            <a:off x="5951862" y="2386532"/>
            <a:ext cx="6562831" cy="1405283"/>
          </a:xfrm>
          <a:prstGeom prst="rect">
            <a:avLst/>
          </a:prstGeom>
        </p:spPr>
        <p:txBody>
          <a:bodyPr wrap="square"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Titelbild för tvåradiga rubriker</a:t>
            </a:r>
            <a:endParaRPr sz="4400" dirty="0">
              <a:solidFill>
                <a:srgbClr val="9C610B"/>
              </a:solidFill>
              <a:latin typeface="Times New Roman"/>
              <a:cs typeface="Times New Roman"/>
            </a:endParaRPr>
          </a:p>
        </p:txBody>
      </p:sp>
      <p:cxnSp>
        <p:nvCxnSpPr>
          <p:cNvPr id="12" name="Rak 11"/>
          <p:cNvCxnSpPr/>
          <p:nvPr userDrawn="1"/>
        </p:nvCxnSpPr>
        <p:spPr>
          <a:xfrm>
            <a:off x="5951863" y="3806179"/>
            <a:ext cx="683272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3" name="Platshållare för text 7"/>
          <p:cNvSpPr>
            <a:spLocks noGrp="1"/>
          </p:cNvSpPr>
          <p:nvPr>
            <p:ph type="body" sz="quarter" idx="10" hasCustomPrompt="1"/>
          </p:nvPr>
        </p:nvSpPr>
        <p:spPr>
          <a:xfrm>
            <a:off x="5952675" y="3933295"/>
            <a:ext cx="4635500" cy="442877"/>
          </a:xfrm>
        </p:spPr>
        <p:txBody>
          <a:bodyPr vert="horz"/>
          <a:lstStyle>
            <a:lvl1pPr marL="0" indent="0">
              <a:buNone/>
              <a:defRPr sz="1400" b="1" kern="1200" cap="all" spc="100" baseline="0">
                <a:solidFill>
                  <a:schemeClr val="accent1"/>
                </a:solidFill>
              </a:defRPr>
            </a:lvl1pPr>
          </a:lstStyle>
          <a:p>
            <a:pPr lvl="0"/>
            <a:r>
              <a:rPr lang="sv-SE" dirty="0"/>
              <a:t>LÄGG TILL underrubrik</a:t>
            </a:r>
          </a:p>
        </p:txBody>
      </p:sp>
      <p:pic>
        <p:nvPicPr>
          <p:cNvPr id="16" name="Bildobjekt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4" name="Bildobjekt 13">
            <a:extLst>
              <a:ext uri="{FF2B5EF4-FFF2-40B4-BE49-F238E27FC236}">
                <a16:creationId xmlns:a16="http://schemas.microsoft.com/office/drawing/2014/main" id="{5AC78387-D79B-014D-AB3D-1AD674C9E58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3054" y="502120"/>
            <a:ext cx="1031849" cy="1267628"/>
          </a:xfrm>
          <a:prstGeom prst="rect">
            <a:avLst/>
          </a:prstGeom>
        </p:spPr>
      </p:pic>
    </p:spTree>
    <p:extLst>
      <p:ext uri="{BB962C8B-B14F-4D97-AF65-F5344CB8AC3E}">
        <p14:creationId xmlns:p14="http://schemas.microsoft.com/office/powerpoint/2010/main" val="135522673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800000" y="1080000"/>
            <a:ext cx="9360000" cy="2286000"/>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360000" anchor="b" anchorCtr="0">
            <a:noAutofit/>
          </a:bodyPr>
          <a:lstStyle/>
          <a:p>
            <a:endParaRPr lang="sv-SE" dirty="0"/>
          </a:p>
        </p:txBody>
      </p:sp>
      <p:sp>
        <p:nvSpPr>
          <p:cNvPr id="3" name="Shape 3"/>
          <p:cNvSpPr>
            <a:spLocks noGrp="1"/>
          </p:cNvSpPr>
          <p:nvPr>
            <p:ph type="body" idx="1"/>
          </p:nvPr>
        </p:nvSpPr>
        <p:spPr>
          <a:xfrm>
            <a:off x="1800000" y="3380400"/>
            <a:ext cx="9360000" cy="5835600"/>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t">
            <a:normAutofit/>
          </a:bodyPr>
          <a:lstStyle/>
          <a:p>
            <a:r>
              <a:rPr dirty="0"/>
              <a:t>Brödtext nivå ett</a:t>
            </a:r>
          </a:p>
          <a:p>
            <a:pPr lvl="1"/>
            <a:r>
              <a:rPr dirty="0"/>
              <a:t>Brödtext nivå två</a:t>
            </a:r>
          </a:p>
          <a:p>
            <a:pPr lvl="2"/>
            <a:r>
              <a:rPr dirty="0"/>
              <a:t>Brödtext nivå tre</a:t>
            </a:r>
          </a:p>
          <a:p>
            <a:pPr lvl="3"/>
            <a:r>
              <a:rPr dirty="0"/>
              <a:t>Brödtext nivå fyra</a:t>
            </a:r>
          </a:p>
          <a:p>
            <a:pPr lvl="4"/>
            <a:r>
              <a:rPr dirty="0"/>
              <a:t>Brödtext nivå fem</a:t>
            </a:r>
            <a:endParaRPr lang="sv-SE" dirty="0"/>
          </a:p>
          <a:p>
            <a:pPr lvl="5"/>
            <a:r>
              <a:rPr lang="sv-SE" dirty="0"/>
              <a:t>Brödtext nivå sex</a:t>
            </a:r>
            <a:endParaRPr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72" r:id="rId3"/>
    <p:sldLayoutId id="2147483680" r:id="rId4"/>
    <p:sldLayoutId id="2147483681" r:id="rId5"/>
    <p:sldLayoutId id="2147483675" r:id="rId6"/>
    <p:sldLayoutId id="2147483676" r:id="rId7"/>
    <p:sldLayoutId id="2147483677" r:id="rId8"/>
    <p:sldLayoutId id="2147483678" r:id="rId9"/>
    <p:sldLayoutId id="2147483684" r:id="rId10"/>
    <p:sldLayoutId id="2147483671" r:id="rId11"/>
    <p:sldLayoutId id="2147483661" r:id="rId12"/>
    <p:sldLayoutId id="2147483685" r:id="rId13"/>
    <p:sldLayoutId id="2147483683" r:id="rId14"/>
    <p:sldLayoutId id="2147483686" r:id="rId15"/>
    <p:sldLayoutId id="2147483687" r:id="rId16"/>
    <p:sldLayoutId id="2147483688" r:id="rId17"/>
    <p:sldLayoutId id="2147483666" r:id="rId18"/>
    <p:sldLayoutId id="2147483669" r:id="rId19"/>
    <p:sldLayoutId id="2147483689" r:id="rId20"/>
    <p:sldLayoutId id="2147483663" r:id="rId21"/>
    <p:sldLayoutId id="2147483682" r:id="rId22"/>
    <p:sldLayoutId id="2147483690" r:id="rId23"/>
    <p:sldLayoutId id="2147483667" r:id="rId24"/>
  </p:sldLayoutIdLst>
  <p:transition spd="med"/>
  <p:hf sldNum="0" hdr="0" ftr="0" dt="0"/>
  <p:txStyles>
    <p:titleStyle>
      <a:lvl1pPr marL="0" marR="0" indent="0" algn="l" defTabSz="584170" rtl="0" eaLnBrk="1" latinLnBrk="0" hangingPunct="1">
        <a:lnSpc>
          <a:spcPct val="100000"/>
        </a:lnSpc>
        <a:spcBef>
          <a:spcPts val="0"/>
        </a:spcBef>
        <a:spcAft>
          <a:spcPts val="0"/>
        </a:spcAft>
        <a:buClrTx/>
        <a:buSzTx/>
        <a:buFontTx/>
        <a:buNone/>
        <a:tabLst/>
        <a:defRPr sz="6000" b="0" i="0" u="none" strike="noStrike" cap="none" spc="0" baseline="0">
          <a:ln>
            <a:noFill/>
          </a:ln>
          <a:solidFill>
            <a:schemeClr val="accent1"/>
          </a:solidFill>
          <a:uFillTx/>
          <a:latin typeface="Times New Roman"/>
          <a:ea typeface="+mn-ea"/>
          <a:cs typeface="Times New Roman"/>
          <a:sym typeface="Helvetica Light"/>
        </a:defRPr>
      </a:lvl1pPr>
      <a:lvl2pPr marL="0" marR="0" indent="228589"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176"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765"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354"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2941"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530"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119"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706" algn="ctr" defTabSz="58417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252000" marR="0" indent="-252000" algn="l" defTabSz="584170" rtl="0" eaLnBrk="1" latinLnBrk="0" hangingPunct="1">
        <a:lnSpc>
          <a:spcPct val="110000"/>
        </a:lnSpc>
        <a:spcBef>
          <a:spcPts val="1200"/>
        </a:spcBef>
        <a:spcAft>
          <a:spcPts val="0"/>
        </a:spcAft>
        <a:buClr>
          <a:schemeClr val="accent1"/>
        </a:buClr>
        <a:buSzPct val="100000"/>
        <a:buFontTx/>
        <a:buChar char="•"/>
        <a:tabLst/>
        <a:defRPr sz="2800" b="0" i="0" u="none" strike="noStrike" cap="none" spc="0" baseline="0">
          <a:ln>
            <a:noFill/>
          </a:ln>
          <a:solidFill>
            <a:srgbClr val="000000"/>
          </a:solidFill>
          <a:uFillTx/>
          <a:latin typeface="Arial"/>
          <a:ea typeface="+mn-ea"/>
          <a:cs typeface="Arial"/>
          <a:sym typeface="Helvetica Light"/>
        </a:defRPr>
      </a:lvl1pPr>
      <a:lvl2pPr marL="504000" marR="0" indent="-252000" algn="l" defTabSz="584170" rtl="0" eaLnBrk="1" latinLnBrk="0" hangingPunct="1">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2pPr>
      <a:lvl3pPr marL="756000" marR="0" indent="-252000" algn="l" defTabSz="584170" rtl="0" eaLnBrk="1" latinLnBrk="0" hangingPunct="1">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3pPr>
      <a:lvl4pPr marL="1008000" marR="0" indent="-252000" algn="l" defTabSz="584170" rtl="0" eaLnBrk="1" latinLnBrk="0" hangingPunct="1">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4pPr>
      <a:lvl5pPr marL="1260000" marR="0" indent="-252000" algn="l" defTabSz="584170" rtl="0" eaLnBrk="1" latinLnBrk="0" hangingPunct="1">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589"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176"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765"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354"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2941"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530"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119"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706" algn="ctr" defTabSz="58417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3072" userDrawn="1">
          <p15:clr>
            <a:srgbClr val="F26B43"/>
          </p15:clr>
        </p15:guide>
        <p15:guide id="2" pos="2776" userDrawn="1">
          <p15:clr>
            <a:srgbClr val="F26B43"/>
          </p15:clr>
        </p15:guide>
        <p15:guide id="3" pos="138" userDrawn="1">
          <p15:clr>
            <a:srgbClr val="F26B43"/>
          </p15:clr>
        </p15:guide>
        <p15:guide id="4" pos="5414" userDrawn="1">
          <p15:clr>
            <a:srgbClr val="F26B43"/>
          </p15:clr>
        </p15:guide>
        <p15:guide id="5" pos="8052" userDrawn="1">
          <p15:clr>
            <a:srgbClr val="F26B43"/>
          </p15:clr>
        </p15:guide>
        <p15:guide id="6" orient="horz" pos="138" userDrawn="1">
          <p15:clr>
            <a:srgbClr val="F26B43"/>
          </p15:clr>
        </p15:guide>
        <p15:guide id="7" orient="horz" pos="60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52675" y="2271029"/>
            <a:ext cx="6562831" cy="1405283"/>
          </a:xfrm>
        </p:spPr>
        <p:txBody>
          <a:bodyPr/>
          <a:lstStyle/>
          <a:p>
            <a:pPr>
              <a:lnSpc>
                <a:spcPct val="100000"/>
              </a:lnSpc>
            </a:pPr>
            <a:r>
              <a:rPr lang="sv-SE" sz="2600" dirty="0"/>
              <a:t>Vägledning för ansökan i utlysningen av stöd till utveckling av innovationsidéer vid Humanistiska och Teologiska fakulteterna 2022</a:t>
            </a:r>
            <a:br>
              <a:rPr lang="sv-SE" sz="4400" dirty="0"/>
            </a:br>
            <a:endParaRPr lang="sv-SE" dirty="0"/>
          </a:p>
        </p:txBody>
      </p:sp>
      <p:sp>
        <p:nvSpPr>
          <p:cNvPr id="3" name="Platshållare för text 2"/>
          <p:cNvSpPr>
            <a:spLocks noGrp="1"/>
          </p:cNvSpPr>
          <p:nvPr>
            <p:ph type="body" sz="quarter" idx="10"/>
          </p:nvPr>
        </p:nvSpPr>
        <p:spPr>
          <a:xfrm>
            <a:off x="5952675" y="3933295"/>
            <a:ext cx="6562018" cy="442877"/>
          </a:xfrm>
        </p:spPr>
        <p:txBody>
          <a:bodyPr>
            <a:noAutofit/>
          </a:bodyPr>
          <a:lstStyle/>
          <a:p>
            <a:r>
              <a:rPr lang="sv-SE" sz="1600" dirty="0"/>
              <a:t>Idéer utvecklar samhället - förverkliga din!</a:t>
            </a:r>
          </a:p>
        </p:txBody>
      </p:sp>
    </p:spTree>
    <p:extLst>
      <p:ext uri="{BB962C8B-B14F-4D97-AF65-F5344CB8AC3E}">
        <p14:creationId xmlns:p14="http://schemas.microsoft.com/office/powerpoint/2010/main" val="19441855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0E7E8683-739D-1A4D-81ED-ABD8117B101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1" y="0"/>
            <a:ext cx="13123333" cy="9753600"/>
          </a:xfrm>
        </p:spPr>
      </p:pic>
      <p:sp>
        <p:nvSpPr>
          <p:cNvPr id="5" name="Platshållare för text 2">
            <a:extLst>
              <a:ext uri="{FF2B5EF4-FFF2-40B4-BE49-F238E27FC236}">
                <a16:creationId xmlns:a16="http://schemas.microsoft.com/office/drawing/2014/main" id="{61B9EF35-1C1C-874B-8BA3-50C3FE31F3A6}"/>
              </a:ext>
            </a:extLst>
          </p:cNvPr>
          <p:cNvSpPr txBox="1">
            <a:spLocks/>
          </p:cNvSpPr>
          <p:nvPr/>
        </p:nvSpPr>
        <p:spPr>
          <a:xfrm>
            <a:off x="1068939" y="996171"/>
            <a:ext cx="10866922" cy="1750691"/>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500" b="1" dirty="0"/>
              <a:t>Vem har nytta av lösningen? För vem skapar den värde?</a:t>
            </a:r>
          </a:p>
        </p:txBody>
      </p:sp>
      <p:sp>
        <p:nvSpPr>
          <p:cNvPr id="6" name="Platshållare för text 2">
            <a:extLst>
              <a:ext uri="{FF2B5EF4-FFF2-40B4-BE49-F238E27FC236}">
                <a16:creationId xmlns:a16="http://schemas.microsoft.com/office/drawing/2014/main" id="{6B600B77-F46A-5548-9F39-EC24BD08BF1B}"/>
              </a:ext>
            </a:extLst>
          </p:cNvPr>
          <p:cNvSpPr txBox="1">
            <a:spLocks/>
          </p:cNvSpPr>
          <p:nvPr/>
        </p:nvSpPr>
        <p:spPr>
          <a:xfrm>
            <a:off x="1068939" y="3997585"/>
            <a:ext cx="5599776" cy="4505291"/>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pPr marL="285750" indent="-285750">
              <a:buFont typeface="Arial" panose="020B0604020202020204" pitchFamily="34" charset="0"/>
              <a:buChar char="•"/>
            </a:pPr>
            <a:r>
              <a:rPr lang="sv-SE" sz="1800" dirty="0"/>
              <a:t>Vilket värde skapar idéen/lösningen?</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För vem eller vilka ska den skapa värde, nytta eller glädje? </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Finns det andra som kan ha nytta av detta? Ibland bildas det kedjor där mer än en typ av aktör  har nytta eller tjänar på att en idé förverkligas. Exempelvis en individ, grupp, företag och samhälle. </a:t>
            </a:r>
          </a:p>
        </p:txBody>
      </p:sp>
    </p:spTree>
    <p:extLst>
      <p:ext uri="{BB962C8B-B14F-4D97-AF65-F5344CB8AC3E}">
        <p14:creationId xmlns:p14="http://schemas.microsoft.com/office/powerpoint/2010/main" val="40659299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EFD00A9D-C79D-2A4D-B2D6-62A22BBEF87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351663"/>
            <a:ext cx="13004800" cy="10464799"/>
          </a:xfrm>
        </p:spPr>
      </p:pic>
      <p:sp>
        <p:nvSpPr>
          <p:cNvPr id="4" name="Platshållare för text 2">
            <a:extLst>
              <a:ext uri="{FF2B5EF4-FFF2-40B4-BE49-F238E27FC236}">
                <a16:creationId xmlns:a16="http://schemas.microsoft.com/office/drawing/2014/main" id="{61B9EF35-1C1C-874B-8BA3-50C3FE31F3A6}"/>
              </a:ext>
            </a:extLst>
          </p:cNvPr>
          <p:cNvSpPr txBox="1">
            <a:spLocks/>
          </p:cNvSpPr>
          <p:nvPr/>
        </p:nvSpPr>
        <p:spPr>
          <a:xfrm>
            <a:off x="922010" y="481314"/>
            <a:ext cx="10866922" cy="2150801"/>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sz="2500" b="1" dirty="0"/>
              <a:t>Vad har du för tankar om hur lösningen ska komma i bruk, användas och komma till nytta? Hur ser du på idéns potential?</a:t>
            </a:r>
          </a:p>
        </p:txBody>
      </p:sp>
      <p:sp>
        <p:nvSpPr>
          <p:cNvPr id="5" name="Platshållare för text 2">
            <a:extLst>
              <a:ext uri="{FF2B5EF4-FFF2-40B4-BE49-F238E27FC236}">
                <a16:creationId xmlns:a16="http://schemas.microsoft.com/office/drawing/2014/main" id="{6B600B77-F46A-5548-9F39-EC24BD08BF1B}"/>
              </a:ext>
            </a:extLst>
          </p:cNvPr>
          <p:cNvSpPr txBox="1">
            <a:spLocks/>
          </p:cNvSpPr>
          <p:nvPr/>
        </p:nvSpPr>
        <p:spPr>
          <a:xfrm>
            <a:off x="922010" y="4063442"/>
            <a:ext cx="5599776" cy="3674295"/>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pPr marL="285750" indent="-285750">
              <a:buFont typeface="Arial" panose="020B0604020202020204" pitchFamily="34" charset="0"/>
              <a:buChar char="•"/>
            </a:pPr>
            <a:r>
              <a:rPr lang="sv-SE" sz="1800" dirty="0"/>
              <a:t>Hur kan din idé blir mer än ett projekt och leva vidare efter denna startfinansiering? Vad ser du skulle behöva hända då?</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Vad har du för tankar om vad som behövs i ett nästa steg för att din idé ska kunna förverkligas?</a:t>
            </a:r>
          </a:p>
        </p:txBody>
      </p:sp>
    </p:spTree>
    <p:extLst>
      <p:ext uri="{BB962C8B-B14F-4D97-AF65-F5344CB8AC3E}">
        <p14:creationId xmlns:p14="http://schemas.microsoft.com/office/powerpoint/2010/main" val="4884602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1E341C42-AB4B-C442-8CDF-0B9222E0EC83}"/>
              </a:ext>
            </a:extLst>
          </p:cNvPr>
          <p:cNvSpPr txBox="1">
            <a:spLocks/>
          </p:cNvSpPr>
          <p:nvPr/>
        </p:nvSpPr>
        <p:spPr>
          <a:xfrm>
            <a:off x="8686800" y="6232800"/>
            <a:ext cx="4318000" cy="2335467"/>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dirty="0"/>
              <a:t>Vad är EIT</a:t>
            </a:r>
          </a:p>
          <a:p>
            <a:r>
              <a:rPr lang="sv-SE" dirty="0"/>
              <a:t>Hur fungerar EIT</a:t>
            </a:r>
          </a:p>
        </p:txBody>
      </p:sp>
      <p:pic>
        <p:nvPicPr>
          <p:cNvPr id="6" name="Platshållare för bild 5">
            <a:extLst>
              <a:ext uri="{FF2B5EF4-FFF2-40B4-BE49-F238E27FC236}">
                <a16:creationId xmlns:a16="http://schemas.microsoft.com/office/drawing/2014/main" id="{4281EDDF-86B8-F642-8221-FFDD8C7B909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18533" y="0"/>
            <a:ext cx="13258799" cy="9753599"/>
          </a:xfrm>
        </p:spPr>
      </p:pic>
      <p:sp>
        <p:nvSpPr>
          <p:cNvPr id="7" name="Platshållare för text 2">
            <a:extLst>
              <a:ext uri="{FF2B5EF4-FFF2-40B4-BE49-F238E27FC236}">
                <a16:creationId xmlns:a16="http://schemas.microsoft.com/office/drawing/2014/main" id="{61B9EF35-1C1C-874B-8BA3-50C3FE31F3A6}"/>
              </a:ext>
            </a:extLst>
          </p:cNvPr>
          <p:cNvSpPr txBox="1">
            <a:spLocks/>
          </p:cNvSpPr>
          <p:nvPr/>
        </p:nvSpPr>
        <p:spPr>
          <a:xfrm>
            <a:off x="1077405" y="598347"/>
            <a:ext cx="10866922" cy="2150801"/>
          </a:xfrm>
          <a:prstGeom prst="rect">
            <a:avLst/>
          </a:prstGeom>
          <a:solidFill>
            <a:schemeClr val="bg1"/>
          </a:solidFill>
          <a:ln w="1905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342900" lvl="0" indent="-342900">
              <a:buFont typeface="Arial" panose="020B0604020202020204" pitchFamily="34" charset="0"/>
              <a:buChar char="•"/>
            </a:pPr>
            <a:r>
              <a:rPr lang="sv-SE" sz="2500" b="1" dirty="0"/>
              <a:t>Har du redan kommit igång med ett utvecklingsarbete? Vad är i så fall gjort?</a:t>
            </a:r>
          </a:p>
        </p:txBody>
      </p:sp>
      <p:sp>
        <p:nvSpPr>
          <p:cNvPr id="10" name="Platshållare för text 2">
            <a:extLst>
              <a:ext uri="{FF2B5EF4-FFF2-40B4-BE49-F238E27FC236}">
                <a16:creationId xmlns:a16="http://schemas.microsoft.com/office/drawing/2014/main" id="{6B600B77-F46A-5548-9F39-EC24BD08BF1B}"/>
              </a:ext>
            </a:extLst>
          </p:cNvPr>
          <p:cNvSpPr txBox="1">
            <a:spLocks/>
          </p:cNvSpPr>
          <p:nvPr/>
        </p:nvSpPr>
        <p:spPr>
          <a:xfrm>
            <a:off x="1077405" y="4691225"/>
            <a:ext cx="5599776" cy="3120297"/>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 </a:t>
            </a:r>
          </a:p>
          <a:p>
            <a:pPr marL="285750" lvl="0" indent="-285750">
              <a:buFont typeface="Arial" panose="020B0604020202020204" pitchFamily="34" charset="0"/>
              <a:buChar char="•"/>
            </a:pPr>
            <a:r>
              <a:rPr lang="sv-SE" sz="1800" dirty="0"/>
              <a:t>Beskriv vad du redan har gjort för att utveckla idén, t ex nätverkande eller andra aktiviteter. </a:t>
            </a:r>
          </a:p>
          <a:p>
            <a:pPr marL="285750" lvl="0" indent="-285750">
              <a:buFont typeface="Arial" panose="020B0604020202020204" pitchFamily="34" charset="0"/>
              <a:buChar char="•"/>
            </a:pPr>
            <a:endParaRPr lang="sv-SE" sz="1800" dirty="0"/>
          </a:p>
          <a:p>
            <a:pPr marL="285750" lvl="0" indent="-285750">
              <a:buFont typeface="Arial" panose="020B0604020202020204" pitchFamily="34" charset="0"/>
              <a:buChar char="•"/>
            </a:pPr>
            <a:r>
              <a:rPr lang="sv-SE" sz="1800" dirty="0"/>
              <a:t>Hur har detta tagit din idé framåt?</a:t>
            </a:r>
          </a:p>
        </p:txBody>
      </p:sp>
    </p:spTree>
    <p:extLst>
      <p:ext uri="{BB962C8B-B14F-4D97-AF65-F5344CB8AC3E}">
        <p14:creationId xmlns:p14="http://schemas.microsoft.com/office/powerpoint/2010/main" val="22260081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B632990A-FD6E-1947-BA54-87199C9AA695}"/>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0"/>
            <a:ext cx="13004800" cy="9753600"/>
          </a:xfrm>
        </p:spPr>
      </p:pic>
      <p:sp>
        <p:nvSpPr>
          <p:cNvPr id="5" name="Platshållare för text 2">
            <a:extLst>
              <a:ext uri="{FF2B5EF4-FFF2-40B4-BE49-F238E27FC236}">
                <a16:creationId xmlns:a16="http://schemas.microsoft.com/office/drawing/2014/main" id="{61B9EF35-1C1C-874B-8BA3-50C3FE31F3A6}"/>
              </a:ext>
            </a:extLst>
          </p:cNvPr>
          <p:cNvSpPr txBox="1">
            <a:spLocks/>
          </p:cNvSpPr>
          <p:nvPr/>
        </p:nvSpPr>
        <p:spPr>
          <a:xfrm>
            <a:off x="902624" y="821977"/>
            <a:ext cx="10866922" cy="2227745"/>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spcAft>
                <a:spcPts val="600"/>
              </a:spcAft>
            </a:pPr>
            <a:r>
              <a:rPr lang="sv-SE" sz="2500" b="1" dirty="0"/>
              <a:t>Hur mycket medel söker du och hur kommer dessa att användas? </a:t>
            </a:r>
          </a:p>
          <a:p>
            <a:pPr lvl="0">
              <a:spcAft>
                <a:spcPts val="600"/>
              </a:spcAft>
            </a:pPr>
            <a:r>
              <a:rPr lang="sv-SE" sz="2500" b="1" dirty="0"/>
              <a:t>Under vilken tid kommer ditt projekt att pågå? </a:t>
            </a:r>
          </a:p>
        </p:txBody>
      </p:sp>
      <p:sp>
        <p:nvSpPr>
          <p:cNvPr id="6" name="Platshållare för text 2">
            <a:extLst>
              <a:ext uri="{FF2B5EF4-FFF2-40B4-BE49-F238E27FC236}">
                <a16:creationId xmlns:a16="http://schemas.microsoft.com/office/drawing/2014/main" id="{6B600B77-F46A-5548-9F39-EC24BD08BF1B}"/>
              </a:ext>
            </a:extLst>
          </p:cNvPr>
          <p:cNvSpPr txBox="1">
            <a:spLocks/>
          </p:cNvSpPr>
          <p:nvPr/>
        </p:nvSpPr>
        <p:spPr>
          <a:xfrm>
            <a:off x="902624" y="4273614"/>
            <a:ext cx="5599776" cy="3951294"/>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pPr marL="285750" indent="-285750">
              <a:buFont typeface="Arial" panose="020B0604020202020204" pitchFamily="34" charset="0"/>
              <a:buChar char="•"/>
            </a:pPr>
            <a:r>
              <a:rPr lang="sv-SE" sz="1800" dirty="0"/>
              <a:t>Infoga en enkel budget. Beskriv de typer av kostnader som du förutser i projektet och specificera vilka kostnader du söker medel för i denna ansökan. </a:t>
            </a:r>
          </a:p>
          <a:p>
            <a:endParaRPr lang="sv-SE" sz="1800" dirty="0"/>
          </a:p>
          <a:p>
            <a:pPr marL="285750" indent="-285750">
              <a:buFont typeface="Arial" panose="020B0604020202020204" pitchFamily="34" charset="0"/>
              <a:buChar char="•"/>
            </a:pPr>
            <a:r>
              <a:rPr lang="sv-SE" sz="1800" dirty="0"/>
              <a:t>Projektet förväntas starta under 2022 och ska slutföras och återrapporteras senast 30 juni 2023. </a:t>
            </a:r>
          </a:p>
        </p:txBody>
      </p:sp>
    </p:spTree>
    <p:extLst>
      <p:ext uri="{BB962C8B-B14F-4D97-AF65-F5344CB8AC3E}">
        <p14:creationId xmlns:p14="http://schemas.microsoft.com/office/powerpoint/2010/main" val="39874546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DBFD81D-23E9-814F-BC38-C327464BF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708" y="2575369"/>
            <a:ext cx="2635777" cy="3238056"/>
          </a:xfrm>
          <a:prstGeom prst="rect">
            <a:avLst/>
          </a:prstGeom>
        </p:spPr>
      </p:pic>
    </p:spTree>
    <p:extLst>
      <p:ext uri="{BB962C8B-B14F-4D97-AF65-F5344CB8AC3E}">
        <p14:creationId xmlns:p14="http://schemas.microsoft.com/office/powerpoint/2010/main" val="23292945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Ange följande information </a:t>
            </a:r>
            <a:br>
              <a:rPr lang="sv-SE" dirty="0"/>
            </a:br>
            <a:endParaRPr lang="sv-SE" dirty="0"/>
          </a:p>
        </p:txBody>
      </p:sp>
      <p:sp>
        <p:nvSpPr>
          <p:cNvPr id="3" name="Platshållare för text 2"/>
          <p:cNvSpPr>
            <a:spLocks noGrp="1"/>
          </p:cNvSpPr>
          <p:nvPr>
            <p:ph type="body" sz="quarter" idx="1"/>
          </p:nvPr>
        </p:nvSpPr>
        <p:spPr>
          <a:xfrm>
            <a:off x="1800000" y="2965289"/>
            <a:ext cx="9360000" cy="5835600"/>
          </a:xfrm>
        </p:spPr>
        <p:txBody>
          <a:bodyPr/>
          <a:lstStyle/>
          <a:p>
            <a:r>
              <a:rPr lang="sv-SE" dirty="0"/>
              <a:t>Namn</a:t>
            </a:r>
          </a:p>
          <a:p>
            <a:r>
              <a:rPr lang="sv-SE" dirty="0" err="1"/>
              <a:t>Epostadress</a:t>
            </a:r>
            <a:endParaRPr lang="sv-SE" dirty="0"/>
          </a:p>
          <a:p>
            <a:r>
              <a:rPr lang="sv-SE" dirty="0"/>
              <a:t>Institution</a:t>
            </a:r>
          </a:p>
          <a:p>
            <a:r>
              <a:rPr lang="sv-SE" dirty="0"/>
              <a:t>Anställningsform och anställningsperiod</a:t>
            </a:r>
          </a:p>
          <a:p>
            <a:endParaRPr lang="sv-SE" dirty="0"/>
          </a:p>
          <a:p>
            <a:r>
              <a:rPr lang="sv-SE" dirty="0"/>
              <a:t>Bifoga ett intyg som visar att ansökan lämnas i samråd med din närmaste chef eller handledare.  </a:t>
            </a:r>
          </a:p>
        </p:txBody>
      </p:sp>
    </p:spTree>
    <p:extLst>
      <p:ext uri="{BB962C8B-B14F-4D97-AF65-F5344CB8AC3E}">
        <p14:creationId xmlns:p14="http://schemas.microsoft.com/office/powerpoint/2010/main" val="35878846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A32D43B5-7D10-1E47-A849-F5CDD91AE04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115504"/>
            <a:ext cx="13004800" cy="10143067"/>
          </a:xfrm>
        </p:spPr>
      </p:pic>
      <p:sp>
        <p:nvSpPr>
          <p:cNvPr id="13" name="Platshållare för text 2">
            <a:extLst>
              <a:ext uri="{FF2B5EF4-FFF2-40B4-BE49-F238E27FC236}">
                <a16:creationId xmlns:a16="http://schemas.microsoft.com/office/drawing/2014/main" id="{61B9EF35-1C1C-874B-8BA3-50C3FE31F3A6}"/>
              </a:ext>
            </a:extLst>
          </p:cNvPr>
          <p:cNvSpPr>
            <a:spLocks noGrp="1"/>
          </p:cNvSpPr>
          <p:nvPr>
            <p:ph type="body" sz="quarter" idx="11"/>
          </p:nvPr>
        </p:nvSpPr>
        <p:spPr>
          <a:xfrm>
            <a:off x="933649" y="2747719"/>
            <a:ext cx="5355939" cy="5336288"/>
          </a:xfrm>
          <a:ln w="12700">
            <a:solidFill>
              <a:schemeClr val="tx1"/>
            </a:solidFill>
          </a:ln>
        </p:spPr>
        <p:txBody>
          <a:bodyPr/>
          <a:lstStyle/>
          <a:p>
            <a:pPr>
              <a:spcAft>
                <a:spcPts val="600"/>
              </a:spcAft>
            </a:pPr>
            <a:r>
              <a:rPr lang="sv-SE" sz="1800" b="1" dirty="0"/>
              <a:t>TIPS</a:t>
            </a:r>
          </a:p>
          <a:p>
            <a:pPr marL="285750" indent="-285750">
              <a:buFont typeface="Arial" panose="020B0604020202020204" pitchFamily="34" charset="0"/>
              <a:buChar char="•"/>
            </a:pPr>
            <a:r>
              <a:rPr lang="sv-SE" sz="1800" dirty="0"/>
              <a:t>Inled ansökan med en kort sammanfattning av projektet på tre till fem meningar. </a:t>
            </a:r>
          </a:p>
          <a:p>
            <a:endParaRPr lang="sv-SE" sz="1800" dirty="0"/>
          </a:p>
          <a:p>
            <a:pPr marL="285750" indent="-285750">
              <a:buFont typeface="Arial" panose="020B0604020202020204" pitchFamily="34" charset="0"/>
              <a:buChar char="•"/>
            </a:pPr>
            <a:r>
              <a:rPr lang="sv-SE" sz="1800" dirty="0"/>
              <a:t>Fokusera beskrivningen på det område där din idé kan bidra till en lösning.</a:t>
            </a:r>
          </a:p>
          <a:p>
            <a:endParaRPr lang="sv-SE" sz="1800" dirty="0"/>
          </a:p>
          <a:p>
            <a:pPr marL="285750" indent="-285750">
              <a:buFont typeface="Arial" panose="020B0604020202020204" pitchFamily="34" charset="0"/>
              <a:buChar char="•"/>
            </a:pPr>
            <a:r>
              <a:rPr lang="sv-SE" sz="1800" dirty="0"/>
              <a:t>Beskriv potentialen och vad idén kan åstadkomma.</a:t>
            </a:r>
          </a:p>
          <a:p>
            <a:endParaRPr lang="sv-SE" sz="1800" dirty="0"/>
          </a:p>
          <a:p>
            <a:pPr marL="285750" indent="-285750">
              <a:buFont typeface="Arial" panose="020B0604020202020204" pitchFamily="34" charset="0"/>
              <a:buChar char="•"/>
            </a:pPr>
            <a:r>
              <a:rPr lang="sv-SE" sz="1800" dirty="0"/>
              <a:t>Resonera gärna kring din idé kopplat till Agenda 2030. Är det relevant, var kan det finnas utmaningar eller lösningar. </a:t>
            </a:r>
          </a:p>
        </p:txBody>
      </p:sp>
      <p:sp>
        <p:nvSpPr>
          <p:cNvPr id="4" name="Platshållare för text 2">
            <a:extLst>
              <a:ext uri="{FF2B5EF4-FFF2-40B4-BE49-F238E27FC236}">
                <a16:creationId xmlns:a16="http://schemas.microsoft.com/office/drawing/2014/main" id="{61B9EF35-1C1C-874B-8BA3-50C3FE31F3A6}"/>
              </a:ext>
            </a:extLst>
          </p:cNvPr>
          <p:cNvSpPr txBox="1">
            <a:spLocks/>
          </p:cNvSpPr>
          <p:nvPr/>
        </p:nvSpPr>
        <p:spPr>
          <a:xfrm>
            <a:off x="933650" y="-319058"/>
            <a:ext cx="10866922" cy="3505018"/>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sz="2500" b="1" dirty="0"/>
              <a:t>Vad är det för utmaning eller problem som ligger till grund för din idé om lösning? </a:t>
            </a:r>
          </a:p>
          <a:p>
            <a:r>
              <a:rPr lang="sv-SE" sz="2200" dirty="0"/>
              <a:t>	- Vilka möjligheter och potential ser du med din idé?</a:t>
            </a:r>
            <a:endParaRPr lang="sv-SE" sz="2500" b="1" dirty="0"/>
          </a:p>
          <a:p>
            <a:r>
              <a:rPr lang="sv-SE" sz="2200" dirty="0"/>
              <a:t>	- Vilket behov löser eller tillfredsställer du med din idé?</a:t>
            </a:r>
          </a:p>
          <a:p>
            <a:r>
              <a:rPr lang="sv-SE" sz="2200" dirty="0"/>
              <a:t>	- Löser den några utmaningar? </a:t>
            </a:r>
            <a:br>
              <a:rPr lang="sv-SE" sz="2200" dirty="0"/>
            </a:br>
            <a:r>
              <a:rPr lang="sv-SE" sz="2200" dirty="0"/>
              <a:t>	- Idéer med anknytning till Agenda 2030 uppmuntras men det är inte ett krav. </a:t>
            </a:r>
          </a:p>
        </p:txBody>
      </p:sp>
    </p:spTree>
    <p:extLst>
      <p:ext uri="{BB962C8B-B14F-4D97-AF65-F5344CB8AC3E}">
        <p14:creationId xmlns:p14="http://schemas.microsoft.com/office/powerpoint/2010/main" val="25120452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9D2A27A-1095-5E49-A011-878336E1CDEB}"/>
              </a:ext>
            </a:extLst>
          </p:cNvPr>
          <p:cNvSpPr>
            <a:spLocks noGrp="1"/>
          </p:cNvSpPr>
          <p:nvPr>
            <p:ph type="title"/>
          </p:nvPr>
        </p:nvSpPr>
        <p:spPr>
          <a:xfrm>
            <a:off x="1270800" y="1456267"/>
            <a:ext cx="7348267" cy="1202265"/>
          </a:xfrm>
        </p:spPr>
        <p:txBody>
          <a:bodyPr/>
          <a:lstStyle/>
          <a:p>
            <a:pPr algn="l"/>
            <a:r>
              <a:rPr lang="sv-SE" sz="4800" dirty="0"/>
              <a:t>Vad är en kick?</a:t>
            </a:r>
          </a:p>
        </p:txBody>
      </p:sp>
      <p:sp>
        <p:nvSpPr>
          <p:cNvPr id="7" name="Platshållare för text 2">
            <a:extLst>
              <a:ext uri="{FF2B5EF4-FFF2-40B4-BE49-F238E27FC236}">
                <a16:creationId xmlns:a16="http://schemas.microsoft.com/office/drawing/2014/main" id="{001A941F-623D-7F4E-8C01-1C2B9C9E31E9}"/>
              </a:ext>
            </a:extLst>
          </p:cNvPr>
          <p:cNvSpPr txBox="1">
            <a:spLocks/>
          </p:cNvSpPr>
          <p:nvPr/>
        </p:nvSpPr>
        <p:spPr>
          <a:xfrm>
            <a:off x="219074" y="1206520"/>
            <a:ext cx="5504393" cy="186214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dirty="0" err="1"/>
              <a:t>Horizon</a:t>
            </a:r>
            <a:r>
              <a:rPr lang="sv-SE" dirty="0"/>
              <a:t> – </a:t>
            </a:r>
            <a:r>
              <a:rPr lang="sv-SE" dirty="0" err="1"/>
              <a:t>Europe</a:t>
            </a:r>
            <a:endParaRPr lang="sv-SE" dirty="0"/>
          </a:p>
        </p:txBody>
      </p:sp>
      <p:sp>
        <p:nvSpPr>
          <p:cNvPr id="13" name="Platshållare för text 2">
            <a:extLst>
              <a:ext uri="{FF2B5EF4-FFF2-40B4-BE49-F238E27FC236}">
                <a16:creationId xmlns:a16="http://schemas.microsoft.com/office/drawing/2014/main" id="{6B600B77-F46A-5548-9F39-EC24BD08BF1B}"/>
              </a:ext>
            </a:extLst>
          </p:cNvPr>
          <p:cNvSpPr txBox="1">
            <a:spLocks/>
          </p:cNvSpPr>
          <p:nvPr/>
        </p:nvSpPr>
        <p:spPr>
          <a:xfrm>
            <a:off x="995625" y="6146532"/>
            <a:ext cx="11013495" cy="2150801"/>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defTabSz="591378">
              <a:spcAft>
                <a:spcPts val="640"/>
              </a:spcAft>
              <a:buClr>
                <a:srgbClr val="000000"/>
              </a:buClr>
              <a:buSzTx/>
              <a:defRPr/>
            </a:pPr>
            <a:r>
              <a:rPr lang="sv-SE" sz="1400" kern="1200" noProof="1">
                <a:latin typeface="Calibri" panose="020F0502020204030204"/>
                <a:cs typeface="Arial" panose="020B0604020202020204" pitchFamily="34" charset="0"/>
              </a:rPr>
              <a:t> </a:t>
            </a:r>
          </a:p>
          <a:p>
            <a:endParaRPr lang="sv-SE" dirty="0"/>
          </a:p>
        </p:txBody>
      </p:sp>
      <p:pic>
        <p:nvPicPr>
          <p:cNvPr id="4" name="Platshållare för bild 3">
            <a:extLst>
              <a:ext uri="{FF2B5EF4-FFF2-40B4-BE49-F238E27FC236}">
                <a16:creationId xmlns:a16="http://schemas.microsoft.com/office/drawing/2014/main" id="{DB672E8C-6660-684D-9F99-9EF68B44E7F3}"/>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1"/>
            <a:ext cx="13004800" cy="9753600"/>
          </a:xfrm>
        </p:spPr>
      </p:pic>
      <p:sp>
        <p:nvSpPr>
          <p:cNvPr id="8" name="Platshållare för text 2">
            <a:extLst>
              <a:ext uri="{FF2B5EF4-FFF2-40B4-BE49-F238E27FC236}">
                <a16:creationId xmlns:a16="http://schemas.microsoft.com/office/drawing/2014/main" id="{61B9EF35-1C1C-874B-8BA3-50C3FE31F3A6}"/>
              </a:ext>
            </a:extLst>
          </p:cNvPr>
          <p:cNvSpPr txBox="1">
            <a:spLocks/>
          </p:cNvSpPr>
          <p:nvPr/>
        </p:nvSpPr>
        <p:spPr>
          <a:xfrm>
            <a:off x="922010" y="673606"/>
            <a:ext cx="10866922" cy="1750691"/>
          </a:xfrm>
          <a:prstGeom prst="rect">
            <a:avLst/>
          </a:prstGeom>
          <a:solidFill>
            <a:schemeClr val="bg1"/>
          </a:solidFill>
          <a:ln w="1905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400" dirty="0"/>
              <a:t>Har du redan kommit igång med ett utvecklingsarbete? Vad är i så fall gjort?</a:t>
            </a:r>
          </a:p>
        </p:txBody>
      </p:sp>
      <p:sp>
        <p:nvSpPr>
          <p:cNvPr id="9" name="Platshållare för text 2">
            <a:extLst>
              <a:ext uri="{FF2B5EF4-FFF2-40B4-BE49-F238E27FC236}">
                <a16:creationId xmlns:a16="http://schemas.microsoft.com/office/drawing/2014/main" id="{6B600B77-F46A-5548-9F39-EC24BD08BF1B}"/>
              </a:ext>
            </a:extLst>
          </p:cNvPr>
          <p:cNvSpPr txBox="1">
            <a:spLocks/>
          </p:cNvSpPr>
          <p:nvPr/>
        </p:nvSpPr>
        <p:spPr>
          <a:xfrm>
            <a:off x="1412987" y="5773338"/>
            <a:ext cx="5599776" cy="2012301"/>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 och förslag:</a:t>
            </a:r>
            <a:endParaRPr lang="sv-SE" sz="1800" dirty="0"/>
          </a:p>
          <a:p>
            <a:r>
              <a:rPr lang="sv-SE" sz="1800" dirty="0"/>
              <a:t>XXXXXX</a:t>
            </a:r>
          </a:p>
        </p:txBody>
      </p:sp>
      <p:pic>
        <p:nvPicPr>
          <p:cNvPr id="10" name="Platshållare för bild 8">
            <a:extLst>
              <a:ext uri="{FF2B5EF4-FFF2-40B4-BE49-F238E27FC236}">
                <a16:creationId xmlns:a16="http://schemas.microsoft.com/office/drawing/2014/main" id="{4E4FE541-C6C7-BF4B-8E8A-99D23167063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5467" y="-253999"/>
            <a:ext cx="13275734" cy="10553218"/>
          </a:xfrm>
          <a:prstGeom prst="rect">
            <a:avLst/>
          </a:prstGeom>
        </p:spPr>
      </p:pic>
      <p:sp>
        <p:nvSpPr>
          <p:cNvPr id="11" name="Platshållare för text 2">
            <a:extLst>
              <a:ext uri="{FF2B5EF4-FFF2-40B4-BE49-F238E27FC236}">
                <a16:creationId xmlns:a16="http://schemas.microsoft.com/office/drawing/2014/main" id="{61B9EF35-1C1C-874B-8BA3-50C3FE31F3A6}"/>
              </a:ext>
            </a:extLst>
          </p:cNvPr>
          <p:cNvSpPr txBox="1">
            <a:spLocks/>
          </p:cNvSpPr>
          <p:nvPr/>
        </p:nvSpPr>
        <p:spPr>
          <a:xfrm>
            <a:off x="922010" y="523322"/>
            <a:ext cx="10866922" cy="176608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spcAft>
                <a:spcPts val="600"/>
              </a:spcAft>
            </a:pPr>
            <a:r>
              <a:rPr lang="sv-SE" sz="2500" b="1" dirty="0"/>
              <a:t>Vad vill du uppnå med utvecklingsprojektet?</a:t>
            </a:r>
          </a:p>
        </p:txBody>
      </p:sp>
      <p:sp>
        <p:nvSpPr>
          <p:cNvPr id="14" name="Platshållare för text 2">
            <a:extLst>
              <a:ext uri="{FF2B5EF4-FFF2-40B4-BE49-F238E27FC236}">
                <a16:creationId xmlns:a16="http://schemas.microsoft.com/office/drawing/2014/main" id="{6B600B77-F46A-5548-9F39-EC24BD08BF1B}"/>
              </a:ext>
            </a:extLst>
          </p:cNvPr>
          <p:cNvSpPr txBox="1">
            <a:spLocks/>
          </p:cNvSpPr>
          <p:nvPr/>
        </p:nvSpPr>
        <p:spPr>
          <a:xfrm>
            <a:off x="1111278" y="3406973"/>
            <a:ext cx="5599776" cy="4782290"/>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r>
              <a:rPr lang="sv-SE" sz="1800" dirty="0"/>
              <a:t>Redogör för:</a:t>
            </a:r>
          </a:p>
          <a:p>
            <a:endParaRPr lang="sv-SE" sz="1800" dirty="0"/>
          </a:p>
          <a:p>
            <a:pPr marL="285750" indent="-285750">
              <a:buFont typeface="Arial" panose="020B0604020202020204" pitchFamily="34" charset="0"/>
              <a:buChar char="•"/>
            </a:pPr>
            <a:r>
              <a:rPr lang="sv-SE" sz="1800" dirty="0"/>
              <a:t>Efter att du genomfört ditt utvecklingsarbete vad har hänt då?</a:t>
            </a:r>
          </a:p>
          <a:p>
            <a:endParaRPr lang="sv-SE" sz="1800" dirty="0"/>
          </a:p>
          <a:p>
            <a:pPr marL="285750" indent="-285750">
              <a:buFont typeface="Arial" panose="020B0604020202020204" pitchFamily="34" charset="0"/>
              <a:buChar char="•"/>
            </a:pPr>
            <a:r>
              <a:rPr lang="sv-SE" sz="1800" dirty="0"/>
              <a:t>Vad kommer finansieringen kunna hjälpa dig med? </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Hur kan du med hjälp av detta stöd ta ett steg vidare? Har du närmat dig en möjlighet eller lösning på utmaningen?</a:t>
            </a:r>
          </a:p>
        </p:txBody>
      </p:sp>
    </p:spTree>
    <p:extLst>
      <p:ext uri="{BB962C8B-B14F-4D97-AF65-F5344CB8AC3E}">
        <p14:creationId xmlns:p14="http://schemas.microsoft.com/office/powerpoint/2010/main" val="1713535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1E341C42-AB4B-C442-8CDF-0B9222E0EC83}"/>
              </a:ext>
            </a:extLst>
          </p:cNvPr>
          <p:cNvSpPr txBox="1">
            <a:spLocks/>
          </p:cNvSpPr>
          <p:nvPr/>
        </p:nvSpPr>
        <p:spPr>
          <a:xfrm>
            <a:off x="8686800" y="6232800"/>
            <a:ext cx="4318000" cy="2335467"/>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dirty="0"/>
              <a:t>Vad är EIT</a:t>
            </a:r>
          </a:p>
          <a:p>
            <a:r>
              <a:rPr lang="sv-SE" dirty="0"/>
              <a:t>Hur fungerar EIT</a:t>
            </a:r>
          </a:p>
        </p:txBody>
      </p:sp>
      <p:pic>
        <p:nvPicPr>
          <p:cNvPr id="6" name="Platshållare för bild 5">
            <a:extLst>
              <a:ext uri="{FF2B5EF4-FFF2-40B4-BE49-F238E27FC236}">
                <a16:creationId xmlns:a16="http://schemas.microsoft.com/office/drawing/2014/main" id="{4281EDDF-86B8-F642-8221-FFDD8C7B909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118533" y="0"/>
            <a:ext cx="13258799" cy="9753599"/>
          </a:xfrm>
        </p:spPr>
      </p:pic>
      <p:sp>
        <p:nvSpPr>
          <p:cNvPr id="7" name="Platshållare för text 2">
            <a:extLst>
              <a:ext uri="{FF2B5EF4-FFF2-40B4-BE49-F238E27FC236}">
                <a16:creationId xmlns:a16="http://schemas.microsoft.com/office/drawing/2014/main" id="{61B9EF35-1C1C-874B-8BA3-50C3FE31F3A6}"/>
              </a:ext>
            </a:extLst>
          </p:cNvPr>
          <p:cNvSpPr txBox="1">
            <a:spLocks/>
          </p:cNvSpPr>
          <p:nvPr/>
        </p:nvSpPr>
        <p:spPr>
          <a:xfrm>
            <a:off x="922010" y="673606"/>
            <a:ext cx="10866922" cy="1750691"/>
          </a:xfrm>
          <a:prstGeom prst="rect">
            <a:avLst/>
          </a:prstGeom>
          <a:solidFill>
            <a:schemeClr val="bg1"/>
          </a:solidFill>
          <a:ln w="1905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500" b="1" dirty="0"/>
              <a:t>Hur är din idé kopplad till ditt forskningsfält?</a:t>
            </a:r>
          </a:p>
        </p:txBody>
      </p:sp>
      <p:sp>
        <p:nvSpPr>
          <p:cNvPr id="10" name="Platshållare för text 2">
            <a:extLst>
              <a:ext uri="{FF2B5EF4-FFF2-40B4-BE49-F238E27FC236}">
                <a16:creationId xmlns:a16="http://schemas.microsoft.com/office/drawing/2014/main" id="{6B600B77-F46A-5548-9F39-EC24BD08BF1B}"/>
              </a:ext>
            </a:extLst>
          </p:cNvPr>
          <p:cNvSpPr txBox="1">
            <a:spLocks/>
          </p:cNvSpPr>
          <p:nvPr/>
        </p:nvSpPr>
        <p:spPr>
          <a:xfrm>
            <a:off x="922010" y="4117414"/>
            <a:ext cx="5599776" cy="4782290"/>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p>
          <a:p>
            <a:pPr marL="285750" lvl="0" indent="-285750">
              <a:buFont typeface="Arial" panose="020B0604020202020204" pitchFamily="34" charset="0"/>
              <a:buChar char="•"/>
            </a:pPr>
            <a:r>
              <a:rPr lang="sv-SE" sz="1800" dirty="0"/>
              <a:t>Syftet med stödet är att stötta utvecklingen av idéer som nyttiggör forskning med anknytning till fakultetens olika forskningsfält.</a:t>
            </a:r>
            <a:br>
              <a:rPr lang="sv-SE" sz="1800" dirty="0"/>
            </a:br>
            <a:endParaRPr lang="sv-SE" sz="1800" dirty="0"/>
          </a:p>
          <a:p>
            <a:pPr marL="285750" lvl="0" indent="-285750">
              <a:buFont typeface="Arial" panose="020B0604020202020204" pitchFamily="34" charset="0"/>
              <a:buChar char="•"/>
            </a:pPr>
            <a:r>
              <a:rPr lang="sv-SE" sz="1800" dirty="0"/>
              <a:t>Hur är din idé är koppad till din egen forskning och/eller ditt forskningsfält i bredare bemärkelse? </a:t>
            </a:r>
          </a:p>
          <a:p>
            <a:pPr marL="285750" lvl="0" indent="-285750">
              <a:buFont typeface="Arial" panose="020B0604020202020204" pitchFamily="34" charset="0"/>
              <a:buChar char="•"/>
            </a:pPr>
            <a:endParaRPr lang="sv-SE" sz="1800" dirty="0"/>
          </a:p>
          <a:p>
            <a:pPr marL="285750" lvl="0" indent="-285750">
              <a:buFont typeface="Arial" panose="020B0604020202020204" pitchFamily="34" charset="0"/>
              <a:buChar char="•"/>
            </a:pPr>
            <a:r>
              <a:rPr lang="sv-SE" sz="1800" dirty="0"/>
              <a:t>Vad händer för dig och din forskning om du kan utveckla din idé? </a:t>
            </a:r>
            <a:endParaRPr lang="sv-SE" dirty="0"/>
          </a:p>
        </p:txBody>
      </p:sp>
    </p:spTree>
    <p:extLst>
      <p:ext uri="{BB962C8B-B14F-4D97-AF65-F5344CB8AC3E}">
        <p14:creationId xmlns:p14="http://schemas.microsoft.com/office/powerpoint/2010/main" val="42200878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768C9A4B-35FB-814F-A86E-AE6B00EFA35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13140267" cy="9753600"/>
          </a:xfrm>
        </p:spPr>
      </p:pic>
      <p:sp>
        <p:nvSpPr>
          <p:cNvPr id="13" name="Platshållare för text 2">
            <a:extLst>
              <a:ext uri="{FF2B5EF4-FFF2-40B4-BE49-F238E27FC236}">
                <a16:creationId xmlns:a16="http://schemas.microsoft.com/office/drawing/2014/main" id="{6B600B77-F46A-5548-9F39-EC24BD08BF1B}"/>
              </a:ext>
            </a:extLst>
          </p:cNvPr>
          <p:cNvSpPr txBox="1">
            <a:spLocks/>
          </p:cNvSpPr>
          <p:nvPr/>
        </p:nvSpPr>
        <p:spPr>
          <a:xfrm>
            <a:off x="6216645" y="4707441"/>
            <a:ext cx="5619048" cy="5059289"/>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p>
          <a:p>
            <a:pPr marL="285750" lvl="0" indent="-285750">
              <a:buFont typeface="Arial" panose="020B0604020202020204" pitchFamily="34" charset="0"/>
              <a:buChar char="•"/>
            </a:pPr>
            <a:r>
              <a:rPr lang="sv-SE" sz="1800" dirty="0"/>
              <a:t>De flesta lösningar behöver flera aktörer/partners för att utvecklas. Vad består din idé av för olika delar och komponenter? Vilka olika roller och nätverk behövs?</a:t>
            </a:r>
          </a:p>
          <a:p>
            <a:pPr marL="285750" lvl="0" indent="-285750">
              <a:buFont typeface="Arial" panose="020B0604020202020204" pitchFamily="34" charset="0"/>
              <a:buChar char="•"/>
            </a:pPr>
            <a:endParaRPr lang="sv-SE" sz="1800" dirty="0"/>
          </a:p>
          <a:p>
            <a:pPr marL="285750" lvl="0" indent="-285750">
              <a:buFont typeface="Arial" panose="020B0604020202020204" pitchFamily="34" charset="0"/>
              <a:buChar char="•"/>
            </a:pPr>
            <a:r>
              <a:rPr lang="sv-SE" sz="1800" dirty="0"/>
              <a:t>Vilka aktörer, organisationer, företag nätverk skulle kunna ge input till utvecklingen av din idé?</a:t>
            </a:r>
          </a:p>
          <a:p>
            <a:pPr marL="285750" lvl="0" indent="-285750">
              <a:buFont typeface="Arial" panose="020B0604020202020204" pitchFamily="34" charset="0"/>
              <a:buChar char="•"/>
            </a:pPr>
            <a:endParaRPr lang="sv-SE" sz="1800" dirty="0"/>
          </a:p>
          <a:p>
            <a:pPr marL="285750" lvl="0" indent="-285750">
              <a:buFont typeface="Arial" panose="020B0604020202020204" pitchFamily="34" charset="0"/>
              <a:buChar char="•"/>
            </a:pPr>
            <a:r>
              <a:rPr lang="sv-SE" sz="1800" dirty="0"/>
              <a:t>Hur vill du interagera med partners under projektet? </a:t>
            </a:r>
            <a:endParaRPr lang="sv-SE" dirty="0"/>
          </a:p>
        </p:txBody>
      </p:sp>
      <p:sp>
        <p:nvSpPr>
          <p:cNvPr id="7" name="Platshållare för text 2">
            <a:extLst>
              <a:ext uri="{FF2B5EF4-FFF2-40B4-BE49-F238E27FC236}">
                <a16:creationId xmlns:a16="http://schemas.microsoft.com/office/drawing/2014/main" id="{61B9EF35-1C1C-874B-8BA3-50C3FE31F3A6}"/>
              </a:ext>
            </a:extLst>
          </p:cNvPr>
          <p:cNvSpPr txBox="1">
            <a:spLocks/>
          </p:cNvSpPr>
          <p:nvPr/>
        </p:nvSpPr>
        <p:spPr>
          <a:xfrm>
            <a:off x="953908" y="601240"/>
            <a:ext cx="10866922" cy="2150801"/>
          </a:xfrm>
          <a:prstGeom prst="rect">
            <a:avLst/>
          </a:prstGeom>
          <a:solidFill>
            <a:schemeClr val="bg1"/>
          </a:solidFill>
          <a:ln w="1905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sv-SE" sz="2500" b="1" dirty="0"/>
              <a:t>Vad ser du för tänkbara och värdefulla partners? Vem/Vilka skulle du vilja samarbeta med? </a:t>
            </a:r>
          </a:p>
        </p:txBody>
      </p:sp>
    </p:spTree>
    <p:extLst>
      <p:ext uri="{BB962C8B-B14F-4D97-AF65-F5344CB8AC3E}">
        <p14:creationId xmlns:p14="http://schemas.microsoft.com/office/powerpoint/2010/main" val="21250957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569C3A17-51B5-B34F-85BB-6C6686E9858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13004800" cy="9753600"/>
          </a:xfrm>
        </p:spPr>
      </p:pic>
      <p:sp>
        <p:nvSpPr>
          <p:cNvPr id="5" name="Platshållare för text 2">
            <a:extLst>
              <a:ext uri="{FF2B5EF4-FFF2-40B4-BE49-F238E27FC236}">
                <a16:creationId xmlns:a16="http://schemas.microsoft.com/office/drawing/2014/main" id="{61B9EF35-1C1C-874B-8BA3-50C3FE31F3A6}"/>
              </a:ext>
            </a:extLst>
          </p:cNvPr>
          <p:cNvSpPr txBox="1">
            <a:spLocks/>
          </p:cNvSpPr>
          <p:nvPr/>
        </p:nvSpPr>
        <p:spPr>
          <a:xfrm>
            <a:off x="922010" y="658217"/>
            <a:ext cx="11038932" cy="176608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500" b="1" dirty="0"/>
              <a:t>Vilka kompetenser behövs för att komplettera dig i utvecklingsarbetet?</a:t>
            </a:r>
          </a:p>
        </p:txBody>
      </p:sp>
      <p:sp>
        <p:nvSpPr>
          <p:cNvPr id="7" name="Platshållare för text 2">
            <a:extLst>
              <a:ext uri="{FF2B5EF4-FFF2-40B4-BE49-F238E27FC236}">
                <a16:creationId xmlns:a16="http://schemas.microsoft.com/office/drawing/2014/main" id="{6B600B77-F46A-5548-9F39-EC24BD08BF1B}"/>
              </a:ext>
            </a:extLst>
          </p:cNvPr>
          <p:cNvSpPr txBox="1">
            <a:spLocks/>
          </p:cNvSpPr>
          <p:nvPr/>
        </p:nvSpPr>
        <p:spPr>
          <a:xfrm>
            <a:off x="6189156" y="4723914"/>
            <a:ext cx="5599776" cy="3951294"/>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p>
          <a:p>
            <a:pPr marL="285750" indent="-285750">
              <a:buFont typeface="Arial" panose="020B0604020202020204" pitchFamily="34" charset="0"/>
              <a:buChar char="•"/>
            </a:pPr>
            <a:r>
              <a:rPr lang="sv-SE" sz="1800" dirty="0"/>
              <a:t>Du behöver kanske olika kompetenser och kunskaper för att utveckla olika delar av din idé? Beskriv vilka kompetenser som behövs för att utveckla och implementera din idé.</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Berätta gärna också om du behöver annat stöd i din utveckling, innovationsrådgivning eller liknande.</a:t>
            </a:r>
            <a:endParaRPr lang="sv-SE" dirty="0"/>
          </a:p>
        </p:txBody>
      </p:sp>
    </p:spTree>
    <p:extLst>
      <p:ext uri="{BB962C8B-B14F-4D97-AF65-F5344CB8AC3E}">
        <p14:creationId xmlns:p14="http://schemas.microsoft.com/office/powerpoint/2010/main" val="40948869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B632990A-FD6E-1947-BA54-87199C9AA69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13004800" cy="9753600"/>
          </a:xfrm>
        </p:spPr>
      </p:pic>
      <p:sp>
        <p:nvSpPr>
          <p:cNvPr id="4" name="Platshållare för text 2">
            <a:extLst>
              <a:ext uri="{FF2B5EF4-FFF2-40B4-BE49-F238E27FC236}">
                <a16:creationId xmlns:a16="http://schemas.microsoft.com/office/drawing/2014/main" id="{6B600B77-F46A-5548-9F39-EC24BD08BF1B}"/>
              </a:ext>
            </a:extLst>
          </p:cNvPr>
          <p:cNvSpPr txBox="1">
            <a:spLocks/>
          </p:cNvSpPr>
          <p:nvPr/>
        </p:nvSpPr>
        <p:spPr>
          <a:xfrm>
            <a:off x="1068939" y="4136084"/>
            <a:ext cx="5599776" cy="4228293"/>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pPr marL="285750" indent="-285750">
              <a:buFont typeface="Arial" panose="020B0604020202020204" pitchFamily="34" charset="0"/>
              <a:buChar char="•"/>
            </a:pPr>
            <a:r>
              <a:rPr lang="sv-SE" sz="1800" dirty="0"/>
              <a:t>Beskriv din lösning i grova drag.</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Vad är potentialen och vad är unikt med den?</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Hur är den tänkt att fungera?</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r>
              <a:rPr lang="sv-SE" sz="1800" dirty="0"/>
              <a:t>På vilket sätt är den annorlunda än andra lösningar som finns idag? </a:t>
            </a:r>
            <a:endParaRPr lang="sv-SE" dirty="0"/>
          </a:p>
        </p:txBody>
      </p:sp>
      <p:sp>
        <p:nvSpPr>
          <p:cNvPr id="8" name="Platshållare för text 2">
            <a:extLst>
              <a:ext uri="{FF2B5EF4-FFF2-40B4-BE49-F238E27FC236}">
                <a16:creationId xmlns:a16="http://schemas.microsoft.com/office/drawing/2014/main" id="{61B9EF35-1C1C-874B-8BA3-50C3FE31F3A6}"/>
              </a:ext>
            </a:extLst>
          </p:cNvPr>
          <p:cNvSpPr txBox="1">
            <a:spLocks/>
          </p:cNvSpPr>
          <p:nvPr/>
        </p:nvSpPr>
        <p:spPr>
          <a:xfrm>
            <a:off x="1068939" y="996171"/>
            <a:ext cx="10866922" cy="1750691"/>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500" b="1" dirty="0"/>
              <a:t>Hur ser din lösning ut eller hur fungerar den, vad är unikt?</a:t>
            </a:r>
          </a:p>
        </p:txBody>
      </p:sp>
    </p:spTree>
    <p:extLst>
      <p:ext uri="{BB962C8B-B14F-4D97-AF65-F5344CB8AC3E}">
        <p14:creationId xmlns:p14="http://schemas.microsoft.com/office/powerpoint/2010/main" val="6910989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08FEFF7-AD2F-BC40-8FE5-446AE24C5D6A}"/>
              </a:ext>
            </a:extLst>
          </p:cNvPr>
          <p:cNvSpPr>
            <a:spLocks noGrp="1"/>
          </p:cNvSpPr>
          <p:nvPr>
            <p:ph type="title"/>
          </p:nvPr>
        </p:nvSpPr>
        <p:spPr/>
        <p:txBody>
          <a:bodyPr/>
          <a:lstStyle/>
          <a:p>
            <a:r>
              <a:rPr lang="sv-SE" dirty="0">
                <a:solidFill>
                  <a:schemeClr val="tx1"/>
                </a:solidFill>
              </a:rPr>
              <a:t>VAD ÄR EN KICK</a:t>
            </a:r>
          </a:p>
        </p:txBody>
      </p:sp>
      <p:sp>
        <p:nvSpPr>
          <p:cNvPr id="4" name="Platshållare för text 3">
            <a:extLst>
              <a:ext uri="{FF2B5EF4-FFF2-40B4-BE49-F238E27FC236}">
                <a16:creationId xmlns:a16="http://schemas.microsoft.com/office/drawing/2014/main" id="{E9C23C72-10AC-4942-A561-B69919E82F4A}"/>
              </a:ext>
            </a:extLst>
          </p:cNvPr>
          <p:cNvSpPr>
            <a:spLocks noGrp="1"/>
          </p:cNvSpPr>
          <p:nvPr>
            <p:ph type="body" sz="quarter" idx="12"/>
          </p:nvPr>
        </p:nvSpPr>
        <p:spPr/>
        <p:txBody>
          <a:bodyPr/>
          <a:lstStyle/>
          <a:p>
            <a:endParaRPr lang="sv-SE"/>
          </a:p>
        </p:txBody>
      </p:sp>
      <p:sp>
        <p:nvSpPr>
          <p:cNvPr id="14" name="textruta 13">
            <a:extLst>
              <a:ext uri="{FF2B5EF4-FFF2-40B4-BE49-F238E27FC236}">
                <a16:creationId xmlns:a16="http://schemas.microsoft.com/office/drawing/2014/main" id="{88756333-B837-5F46-B2AE-B081E9096E6E}"/>
              </a:ext>
            </a:extLst>
          </p:cNvPr>
          <p:cNvSpPr txBox="1"/>
          <p:nvPr/>
        </p:nvSpPr>
        <p:spPr>
          <a:xfrm>
            <a:off x="762000" y="1687572"/>
            <a:ext cx="70612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4800" b="1" i="0" u="none" strike="noStrike" cap="none" spc="0" normalizeH="0" baseline="0" dirty="0">
                <a:ln>
                  <a:noFill/>
                </a:ln>
                <a:solidFill>
                  <a:schemeClr val="tx1"/>
                </a:solidFill>
                <a:effectLst/>
                <a:uFillTx/>
                <a:latin typeface="+mn-lt"/>
                <a:ea typeface="+mn-ea"/>
                <a:cs typeface="+mn-cs"/>
                <a:sym typeface="Helvetica Light"/>
              </a:rPr>
              <a:t>Varför ska vi vara med?</a:t>
            </a:r>
          </a:p>
        </p:txBody>
      </p:sp>
      <p:pic>
        <p:nvPicPr>
          <p:cNvPr id="11" name="Platshållare för bild 10">
            <a:extLst>
              <a:ext uri="{FF2B5EF4-FFF2-40B4-BE49-F238E27FC236}">
                <a16:creationId xmlns:a16="http://schemas.microsoft.com/office/drawing/2014/main" id="{7AAD5016-1817-8043-AEBA-109791DBD954}"/>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13004800" cy="9753599"/>
          </a:xfrm>
        </p:spPr>
      </p:pic>
      <p:sp>
        <p:nvSpPr>
          <p:cNvPr id="8" name="Platshållare för text 2">
            <a:extLst>
              <a:ext uri="{FF2B5EF4-FFF2-40B4-BE49-F238E27FC236}">
                <a16:creationId xmlns:a16="http://schemas.microsoft.com/office/drawing/2014/main" id="{61B9EF35-1C1C-874B-8BA3-50C3FE31F3A6}"/>
              </a:ext>
            </a:extLst>
          </p:cNvPr>
          <p:cNvSpPr txBox="1">
            <a:spLocks/>
          </p:cNvSpPr>
          <p:nvPr/>
        </p:nvSpPr>
        <p:spPr>
          <a:xfrm>
            <a:off x="869078" y="677248"/>
            <a:ext cx="10866922" cy="2150801"/>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lvl="0"/>
            <a:r>
              <a:rPr lang="sv-SE" sz="2500" b="1" dirty="0"/>
              <a:t>Känner du till andra liknande lösningar på utmaningen eller behovet du vill lösa?</a:t>
            </a:r>
          </a:p>
        </p:txBody>
      </p:sp>
      <p:sp>
        <p:nvSpPr>
          <p:cNvPr id="9" name="Platshållare för text 2">
            <a:extLst>
              <a:ext uri="{FF2B5EF4-FFF2-40B4-BE49-F238E27FC236}">
                <a16:creationId xmlns:a16="http://schemas.microsoft.com/office/drawing/2014/main" id="{6B600B77-F46A-5548-9F39-EC24BD08BF1B}"/>
              </a:ext>
            </a:extLst>
          </p:cNvPr>
          <p:cNvSpPr txBox="1">
            <a:spLocks/>
          </p:cNvSpPr>
          <p:nvPr/>
        </p:nvSpPr>
        <p:spPr>
          <a:xfrm>
            <a:off x="902624" y="4145365"/>
            <a:ext cx="5599776" cy="2843298"/>
          </a:xfrm>
          <a:prstGeom prst="rect">
            <a:avLst/>
          </a:prstGeom>
          <a:solidFill>
            <a:schemeClr val="bg1"/>
          </a:solidFill>
          <a:ln w="12700">
            <a:solidFill>
              <a:schemeClr val="tx1"/>
            </a:solidFill>
            <a:miter lim="400000"/>
          </a:ln>
          <a:extLst>
            <a:ext uri="{C572A759-6A51-4108-AA02-DFA0A04FC94B}">
              <ma14:wrappingTextBoxFlag xmlns:ma14="http://schemas.microsoft.com/office/mac/drawingml/2011/main" xmlns="" val="1"/>
            </a:ext>
          </a:extLst>
        </p:spPr>
        <p:txBody>
          <a:bodyPr vert="horz" wrap="square" lIns="719963" tIns="612000" rIns="539972" bIns="756000" anchor="b" anchorCtr="0">
            <a:spAutoFit/>
          </a:bodyPr>
          <a:lstStyle>
            <a:lvl1pPr marL="0" marR="0" indent="0" algn="l" defTabSz="584170" rtl="0" eaLnBrk="1" latinLnBrk="0" hangingPunct="1">
              <a:lnSpc>
                <a:spcPct val="100000"/>
              </a:lnSpc>
              <a:spcBef>
                <a:spcPts val="0"/>
              </a:spcBef>
              <a:spcAft>
                <a:spcPts val="0"/>
              </a:spcAft>
              <a:buClr>
                <a:schemeClr val="accent1"/>
              </a:buClr>
              <a:buSzPct val="100000"/>
              <a:buFontTx/>
              <a:buNone/>
              <a:tabLst/>
              <a:defRPr sz="3100" b="0" i="0" u="none" strike="noStrike" cap="none" spc="0" baseline="0">
                <a:ln>
                  <a:noFill/>
                </a:ln>
                <a:solidFill>
                  <a:schemeClr val="accent1"/>
                </a:solidFill>
                <a:uFillTx/>
                <a:latin typeface="Times New Roman"/>
                <a:ea typeface="+mn-ea"/>
                <a:cs typeface="Times New Roman"/>
                <a:sym typeface="Helvetica Light"/>
              </a:defRPr>
            </a:lvl1pPr>
            <a:lvl2pPr marL="444477"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2pPr>
            <a:lvl3pPr marL="888955"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3pPr>
            <a:lvl4pPr marL="1333432"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4pPr>
            <a:lvl5pPr marL="1777909" marR="0" indent="0" algn="l" defTabSz="584170" rtl="0" eaLnBrk="1" latinLnBrk="0" hangingPunct="1">
              <a:lnSpc>
                <a:spcPct val="110000"/>
              </a:lnSpc>
              <a:spcBef>
                <a:spcPts val="0"/>
              </a:spcBef>
              <a:spcAft>
                <a:spcPts val="0"/>
              </a:spcAft>
              <a:buClr>
                <a:schemeClr val="accent1"/>
              </a:buClr>
              <a:buSzPct val="100000"/>
              <a:buFont typeface=".HelveticaNeueDeskInterface-Regular" charset="-120"/>
              <a:buNone/>
              <a:tabLst/>
              <a:defRPr sz="3100" b="0" i="0" u="none" strike="noStrike" cap="none" spc="0" baseline="0">
                <a:ln>
                  <a:noFill/>
                </a:ln>
                <a:solidFill>
                  <a:srgbClr val="9C610B"/>
                </a:solidFill>
                <a:uFillTx/>
                <a:latin typeface="Times New Roman"/>
                <a:ea typeface="+mn-ea"/>
                <a:cs typeface="Times New Roman"/>
                <a:sym typeface="Helvetica Light"/>
              </a:defRPr>
            </a:lvl5pPr>
            <a:lvl6pPr marL="1512000" marR="0" indent="-252000" algn="l" defTabSz="584170" rtl="0" eaLnBrk="1" latinLnBrk="0" hangingPunct="1">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sv-SE" sz="1800" b="1" dirty="0"/>
              <a:t>TIPS</a:t>
            </a:r>
            <a:endParaRPr lang="sv-SE" sz="1800" dirty="0"/>
          </a:p>
          <a:p>
            <a:pPr marL="285750" indent="-285750">
              <a:buFont typeface="Arial" panose="020B0604020202020204" pitchFamily="34" charset="0"/>
              <a:buChar char="•"/>
            </a:pPr>
            <a:r>
              <a:rPr lang="sv-SE" sz="1800" dirty="0"/>
              <a:t>Berätta vilka andra lösningar som finns på problemet/utmaningen?</a:t>
            </a:r>
          </a:p>
          <a:p>
            <a:endParaRPr lang="sv-SE" sz="1800" dirty="0"/>
          </a:p>
          <a:p>
            <a:pPr marL="285750" indent="-285750">
              <a:buFont typeface="Arial" panose="020B0604020202020204" pitchFamily="34" charset="0"/>
              <a:buChar char="•"/>
            </a:pPr>
            <a:r>
              <a:rPr lang="sv-SE" sz="1800" dirty="0"/>
              <a:t>På vilket sätt är de inte tillräckliga? </a:t>
            </a:r>
            <a:endParaRPr lang="sv-SE" sz="1800" dirty="0">
              <a:solidFill>
                <a:srgbClr val="FF0000"/>
              </a:solidFill>
            </a:endParaRPr>
          </a:p>
        </p:txBody>
      </p:sp>
    </p:spTree>
    <p:extLst>
      <p:ext uri="{BB962C8B-B14F-4D97-AF65-F5344CB8AC3E}">
        <p14:creationId xmlns:p14="http://schemas.microsoft.com/office/powerpoint/2010/main" val="3259614224"/>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LU mall">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U-mall-SVE-nov2018-4-3" id="{0F5ECFCA-5AD0-6941-9D6D-18AB14843AA3}" vid="{8318133A-0015-AC43-B58E-C36B396F58A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 mall</Template>
  <TotalTime>1425</TotalTime>
  <Words>815</Words>
  <Application>Microsoft Macintosh PowerPoint</Application>
  <PresentationFormat>Custom</PresentationFormat>
  <Paragraphs>97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.HelveticaNeueDeskInterface-Regular</vt:lpstr>
      <vt:lpstr>Arial</vt:lpstr>
      <vt:lpstr>Calibri</vt:lpstr>
      <vt:lpstr>Helvetica Light</vt:lpstr>
      <vt:lpstr>Helvetica Neue</vt:lpstr>
      <vt:lpstr>Times New Roman</vt:lpstr>
      <vt:lpstr>LU mall</vt:lpstr>
      <vt:lpstr>Vägledning för ansökan i utlysningen av stöd till utveckling av innovationsidéer vid Humanistiska och Teologiska fakulteterna 2022 </vt:lpstr>
      <vt:lpstr>Ange följande information  </vt:lpstr>
      <vt:lpstr>PowerPoint Presentation</vt:lpstr>
      <vt:lpstr>Vad är en kick?</vt:lpstr>
      <vt:lpstr>PowerPoint Presentation</vt:lpstr>
      <vt:lpstr>PowerPoint Presentation</vt:lpstr>
      <vt:lpstr>PowerPoint Presentation</vt:lpstr>
      <vt:lpstr>PowerPoint Presentation</vt:lpstr>
      <vt:lpstr>VAD ÄR EN KICK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Lotte Larsen</cp:lastModifiedBy>
  <cp:revision>140</cp:revision>
  <cp:lastPrinted>2021-01-25T09:01:36Z</cp:lastPrinted>
  <dcterms:created xsi:type="dcterms:W3CDTF">2021-01-07T16:40:27Z</dcterms:created>
  <dcterms:modified xsi:type="dcterms:W3CDTF">2021-12-06T22:09:35Z</dcterms:modified>
</cp:coreProperties>
</file>